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4" r:id="rId4"/>
    <p:sldId id="265" r:id="rId5"/>
    <p:sldId id="269" r:id="rId6"/>
    <p:sldId id="268" r:id="rId7"/>
    <p:sldId id="266" r:id="rId8"/>
    <p:sldId id="267" r:id="rId9"/>
    <p:sldId id="270" r:id="rId10"/>
    <p:sldId id="257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BB"/>
    <a:srgbClr val="B0B8E4"/>
    <a:srgbClr val="5E67C4"/>
    <a:srgbClr val="D1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36C87-0645-4972-8F0D-8202216BAF3B}" v="4" dt="2024-12-04T15:59:34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63580" autoAdjust="0"/>
  </p:normalViewPr>
  <p:slideViewPr>
    <p:cSldViewPr snapToGrid="0">
      <p:cViewPr varScale="1">
        <p:scale>
          <a:sx n="85" d="100"/>
          <a:sy n="85" d="100"/>
        </p:scale>
        <p:origin x="16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FB309223-E9E0-44D1-8A29-32821B1882E7}"/>
    <pc:docChg chg="custSel addSld delSld modSld sldOrd">
      <pc:chgData name="Philippe Baucour" userId="5102170ae7533958" providerId="LiveId" clId="{FB309223-E9E0-44D1-8A29-32821B1882E7}" dt="2024-08-21T12:31:04.125" v="986" actId="20577"/>
      <pc:docMkLst>
        <pc:docMk/>
      </pc:docMkLst>
      <pc:sldChg chg="modSp mod">
        <pc:chgData name="Philippe Baucour" userId="5102170ae7533958" providerId="LiveId" clId="{FB309223-E9E0-44D1-8A29-32821B1882E7}" dt="2024-08-21T06:25:23.044" v="23" actId="20577"/>
        <pc:sldMkLst>
          <pc:docMk/>
          <pc:sldMk cId="1392602265" sldId="256"/>
        </pc:sldMkLst>
        <pc:spChg chg="mod">
          <ac:chgData name="Philippe Baucour" userId="5102170ae7533958" providerId="LiveId" clId="{FB309223-E9E0-44D1-8A29-32821B1882E7}" dt="2024-08-21T06:23:02.488" v="14" actId="6549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FB309223-E9E0-44D1-8A29-32821B1882E7}" dt="2024-08-21T06:25:23.044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FB309223-E9E0-44D1-8A29-32821B1882E7}" dt="2024-08-21T12:31:04.125" v="986" actId="20577"/>
        <pc:sldMkLst>
          <pc:docMk/>
          <pc:sldMk cId="3201622378" sldId="257"/>
        </pc:sldMkLst>
        <pc:spChg chg="mod">
          <ac:chgData name="Philippe Baucour" userId="5102170ae7533958" providerId="LiveId" clId="{FB309223-E9E0-44D1-8A29-32821B1882E7}" dt="2024-08-21T12:31:04.125" v="986" actId="20577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FB309223-E9E0-44D1-8A29-32821B1882E7}" dt="2024-08-21T09:33:23.752" v="122" actId="113"/>
        <pc:sldMkLst>
          <pc:docMk/>
          <pc:sldMk cId="246086491" sldId="258"/>
        </pc:sldMkLst>
        <pc:spChg chg="mod">
          <ac:chgData name="Philippe Baucour" userId="5102170ae7533958" providerId="LiveId" clId="{FB309223-E9E0-44D1-8A29-32821B1882E7}" dt="2024-08-21T09:33:23.752" v="122" actId="113"/>
          <ac:spMkLst>
            <pc:docMk/>
            <pc:sldMk cId="246086491" sldId="258"/>
            <ac:spMk id="3" creationId="{A88399CA-BBD6-ECCC-534E-0335C54116C3}"/>
          </ac:spMkLst>
        </pc:spChg>
      </pc:sldChg>
      <pc:sldChg chg="addSp delSp modSp new mod">
        <pc:chgData name="Philippe Baucour" userId="5102170ae7533958" providerId="LiveId" clId="{FB309223-E9E0-44D1-8A29-32821B1882E7}" dt="2024-08-21T09:38:10.829" v="184" actId="20577"/>
        <pc:sldMkLst>
          <pc:docMk/>
          <pc:sldMk cId="892752956" sldId="259"/>
        </pc:sldMkLst>
        <pc:spChg chg="mod">
          <ac:chgData name="Philippe Baucour" userId="5102170ae7533958" providerId="LiveId" clId="{FB309223-E9E0-44D1-8A29-32821B1882E7}" dt="2024-08-21T09:38:10.829" v="184" actId="20577"/>
          <ac:spMkLst>
            <pc:docMk/>
            <pc:sldMk cId="892752956" sldId="259"/>
            <ac:spMk id="2" creationId="{A024FC35-53CD-88DD-EF44-F283E03E345D}"/>
          </ac:spMkLst>
        </pc:spChg>
        <pc:spChg chg="del">
          <ac:chgData name="Philippe Baucour" userId="5102170ae7533958" providerId="LiveId" clId="{FB309223-E9E0-44D1-8A29-32821B1882E7}" dt="2024-08-21T07:54:03.478" v="60" actId="22"/>
          <ac:spMkLst>
            <pc:docMk/>
            <pc:sldMk cId="892752956" sldId="259"/>
            <ac:spMk id="3" creationId="{30646F99-932C-FBA7-BB1E-0F4196096025}"/>
          </ac:spMkLst>
        </pc:spChg>
        <pc:picChg chg="add mod">
          <ac:chgData name="Philippe Baucour" userId="5102170ae7533958" providerId="LiveId" clId="{FB309223-E9E0-44D1-8A29-32821B1882E7}" dt="2024-08-21T07:57:20.160" v="91" actId="1076"/>
          <ac:picMkLst>
            <pc:docMk/>
            <pc:sldMk cId="892752956" sldId="259"/>
            <ac:picMk id="5" creationId="{5ABBF3DD-A119-B54D-5723-943BC572AD06}"/>
          </ac:picMkLst>
        </pc:picChg>
        <pc:picChg chg="add mod ord">
          <ac:chgData name="Philippe Baucour" userId="5102170ae7533958" providerId="LiveId" clId="{FB309223-E9E0-44D1-8A29-32821B1882E7}" dt="2024-08-21T07:57:24.875" v="92" actId="1076"/>
          <ac:picMkLst>
            <pc:docMk/>
            <pc:sldMk cId="892752956" sldId="259"/>
            <ac:picMk id="7" creationId="{D3600613-DF05-C919-931A-D6FF20B36C7C}"/>
          </ac:picMkLst>
        </pc:picChg>
        <pc:picChg chg="add mod">
          <ac:chgData name="Philippe Baucour" userId="5102170ae7533958" providerId="LiveId" clId="{FB309223-E9E0-44D1-8A29-32821B1882E7}" dt="2024-08-21T07:57:05.575" v="89" actId="1076"/>
          <ac:picMkLst>
            <pc:docMk/>
            <pc:sldMk cId="892752956" sldId="259"/>
            <ac:picMk id="9" creationId="{5893ECF7-2F64-1068-FA39-5C705A8BDF9C}"/>
          </ac:picMkLst>
        </pc:picChg>
      </pc:sldChg>
      <pc:sldChg chg="del">
        <pc:chgData name="Philippe Baucour" userId="5102170ae7533958" providerId="LiveId" clId="{FB309223-E9E0-44D1-8A29-32821B1882E7}" dt="2024-08-21T06:25:51.407" v="26" actId="47"/>
        <pc:sldMkLst>
          <pc:docMk/>
          <pc:sldMk cId="3595025937" sldId="25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605500931" sldId="260"/>
        </pc:sldMkLst>
      </pc:sldChg>
      <pc:sldChg chg="addSp new mod modShow">
        <pc:chgData name="Philippe Baucour" userId="5102170ae7533958" providerId="LiveId" clId="{FB309223-E9E0-44D1-8A29-32821B1882E7}" dt="2024-08-21T09:34:57.080" v="123" actId="729"/>
        <pc:sldMkLst>
          <pc:docMk/>
          <pc:sldMk cId="3990801946" sldId="260"/>
        </pc:sldMkLst>
        <pc:picChg chg="add">
          <ac:chgData name="Philippe Baucour" userId="5102170ae7533958" providerId="LiveId" clId="{FB309223-E9E0-44D1-8A29-32821B1882E7}" dt="2024-08-21T08:14:44.970" v="94" actId="22"/>
          <ac:picMkLst>
            <pc:docMk/>
            <pc:sldMk cId="3990801946" sldId="260"/>
            <ac:picMk id="5" creationId="{8B75FBC1-EA90-D2FE-23A0-F3731B5A3809}"/>
          </ac:picMkLst>
        </pc:pic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35660937" sldId="261"/>
        </pc:sldMkLst>
      </pc:sldChg>
      <pc:sldChg chg="addSp modSp new mod">
        <pc:chgData name="Philippe Baucour" userId="5102170ae7533958" providerId="LiveId" clId="{FB309223-E9E0-44D1-8A29-32821B1882E7}" dt="2024-08-21T09:43:32.664" v="374" actId="1076"/>
        <pc:sldMkLst>
          <pc:docMk/>
          <pc:sldMk cId="3454558438" sldId="261"/>
        </pc:sldMkLst>
        <pc:spChg chg="mod">
          <ac:chgData name="Philippe Baucour" userId="5102170ae7533958" providerId="LiveId" clId="{FB309223-E9E0-44D1-8A29-32821B1882E7}" dt="2024-08-21T09:38:50.907" v="219" actId="20577"/>
          <ac:spMkLst>
            <pc:docMk/>
            <pc:sldMk cId="3454558438" sldId="261"/>
            <ac:spMk id="2" creationId="{935C78F2-E436-8ADF-CE5B-66BF45E9E568}"/>
          </ac:spMkLst>
        </pc:spChg>
        <pc:spChg chg="mod">
          <ac:chgData name="Philippe Baucour" userId="5102170ae7533958" providerId="LiveId" clId="{FB309223-E9E0-44D1-8A29-32821B1882E7}" dt="2024-08-21T09:41:22.792" v="363" actId="20577"/>
          <ac:spMkLst>
            <pc:docMk/>
            <pc:sldMk cId="3454558438" sldId="261"/>
            <ac:spMk id="3" creationId="{E734364D-B34D-5F15-6CEE-9DA8E3E22AF4}"/>
          </ac:spMkLst>
        </pc:spChg>
        <pc:spChg chg="add mod">
          <ac:chgData name="Philippe Baucour" userId="5102170ae7533958" providerId="LiveId" clId="{FB309223-E9E0-44D1-8A29-32821B1882E7}" dt="2024-08-21T09:43:16.703" v="370" actId="1076"/>
          <ac:spMkLst>
            <pc:docMk/>
            <pc:sldMk cId="3454558438" sldId="261"/>
            <ac:spMk id="6" creationId="{C766939B-CC16-7C21-D857-130CDCE09F8D}"/>
          </ac:spMkLst>
        </pc:spChg>
        <pc:spChg chg="add mod">
          <ac:chgData name="Philippe Baucour" userId="5102170ae7533958" providerId="LiveId" clId="{FB309223-E9E0-44D1-8A29-32821B1882E7}" dt="2024-08-21T09:43:32.664" v="374" actId="1076"/>
          <ac:spMkLst>
            <pc:docMk/>
            <pc:sldMk cId="3454558438" sldId="261"/>
            <ac:spMk id="7" creationId="{18BC7FE4-5F78-D634-4263-6FA6A93BA047}"/>
          </ac:spMkLst>
        </pc:spChg>
        <pc:picChg chg="add mod">
          <ac:chgData name="Philippe Baucour" userId="5102170ae7533958" providerId="LiveId" clId="{FB309223-E9E0-44D1-8A29-32821B1882E7}" dt="2024-08-21T09:36:25.164" v="128" actId="14100"/>
          <ac:picMkLst>
            <pc:docMk/>
            <pc:sldMk cId="3454558438" sldId="261"/>
            <ac:picMk id="5" creationId="{2795080A-F80C-CE36-490B-9B7C1D2E065F}"/>
          </ac:picMkLst>
        </pc:picChg>
      </pc:sldChg>
      <pc:sldChg chg="addSp modSp new mod">
        <pc:chgData name="Philippe Baucour" userId="5102170ae7533958" providerId="LiveId" clId="{FB309223-E9E0-44D1-8A29-32821B1882E7}" dt="2024-08-21T09:50:30.265" v="615" actId="1076"/>
        <pc:sldMkLst>
          <pc:docMk/>
          <pc:sldMk cId="2740920124" sldId="262"/>
        </pc:sldMkLst>
        <pc:spChg chg="mod">
          <ac:chgData name="Philippe Baucour" userId="5102170ae7533958" providerId="LiveId" clId="{FB309223-E9E0-44D1-8A29-32821B1882E7}" dt="2024-08-21T09:43:57.239" v="376"/>
          <ac:spMkLst>
            <pc:docMk/>
            <pc:sldMk cId="2740920124" sldId="262"/>
            <ac:spMk id="2" creationId="{54A1E88B-4A50-17FA-A85B-9497818A7071}"/>
          </ac:spMkLst>
        </pc:spChg>
        <pc:spChg chg="mod">
          <ac:chgData name="Philippe Baucour" userId="5102170ae7533958" providerId="LiveId" clId="{FB309223-E9E0-44D1-8A29-32821B1882E7}" dt="2024-08-21T09:50:20.789" v="614" actId="20577"/>
          <ac:spMkLst>
            <pc:docMk/>
            <pc:sldMk cId="2740920124" sldId="262"/>
            <ac:spMk id="3" creationId="{0006FB1E-E832-F506-45C7-50EE301D0B05}"/>
          </ac:spMkLst>
        </pc:spChg>
        <pc:spChg chg="add mod">
          <ac:chgData name="Philippe Baucour" userId="5102170ae7533958" providerId="LiveId" clId="{FB309223-E9E0-44D1-8A29-32821B1882E7}" dt="2024-08-21T09:50:30.265" v="615" actId="1076"/>
          <ac:spMkLst>
            <pc:docMk/>
            <pc:sldMk cId="2740920124" sldId="262"/>
            <ac:spMk id="6" creationId="{319E57BF-83E8-D8F8-033F-120C2C1D92A1}"/>
          </ac:spMkLst>
        </pc:spChg>
        <pc:spChg chg="add mod">
          <ac:chgData name="Philippe Baucour" userId="5102170ae7533958" providerId="LiveId" clId="{FB309223-E9E0-44D1-8A29-32821B1882E7}" dt="2024-08-21T09:47:45.925" v="448" actId="1076"/>
          <ac:spMkLst>
            <pc:docMk/>
            <pc:sldMk cId="2740920124" sldId="262"/>
            <ac:spMk id="7" creationId="{ADDDD8F1-8EC5-0A67-E1C4-FDF4AD008E81}"/>
          </ac:spMkLst>
        </pc:spChg>
        <pc:picChg chg="add mod">
          <ac:chgData name="Philippe Baucour" userId="5102170ae7533958" providerId="LiveId" clId="{FB309223-E9E0-44D1-8A29-32821B1882E7}" dt="2024-08-21T09:46:32.437" v="396" actId="14100"/>
          <ac:picMkLst>
            <pc:docMk/>
            <pc:sldMk cId="2740920124" sldId="262"/>
            <ac:picMk id="5" creationId="{81520DF2-72B8-6F56-80CE-7A098C984E5F}"/>
          </ac:picMkLst>
        </pc:picChg>
      </pc:sldChg>
      <pc:sldChg chg="addSp delSp modSp new mod ord modClrScheme chgLayout">
        <pc:chgData name="Philippe Baucour" userId="5102170ae7533958" providerId="LiveId" clId="{FB309223-E9E0-44D1-8A29-32821B1882E7}" dt="2024-08-21T12:23:40.864" v="827" actId="14100"/>
        <pc:sldMkLst>
          <pc:docMk/>
          <pc:sldMk cId="312535264" sldId="263"/>
        </pc:sldMkLst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2" creationId="{F4044EF5-9ECC-76E9-63AF-0F02E108A35A}"/>
          </ac:spMkLst>
        </pc:spChg>
        <pc:spChg chg="del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3" creationId="{B776B5C4-87EF-3C6D-B666-D729B83914A9}"/>
          </ac:spMkLst>
        </pc:spChg>
        <pc:spChg chg="add mod ord">
          <ac:chgData name="Philippe Baucour" userId="5102170ae7533958" providerId="LiveId" clId="{FB309223-E9E0-44D1-8A29-32821B1882E7}" dt="2024-08-21T12:23:40.864" v="827" actId="14100"/>
          <ac:spMkLst>
            <pc:docMk/>
            <pc:sldMk cId="312535264" sldId="263"/>
            <ac:spMk id="4" creationId="{80E590DF-0A88-7056-85D1-A8E809E2318F}"/>
          </ac:spMkLst>
        </pc:spChg>
        <pc:spChg chg="add mod ord">
          <ac:chgData name="Philippe Baucour" userId="5102170ae7533958" providerId="LiveId" clId="{FB309223-E9E0-44D1-8A29-32821B1882E7}" dt="2024-08-21T12:23:17.064" v="810" actId="700"/>
          <ac:spMkLst>
            <pc:docMk/>
            <pc:sldMk cId="312535264" sldId="263"/>
            <ac:spMk id="5" creationId="{64E8BF61-007C-0740-1AA1-06B9449B33C7}"/>
          </ac:spMkLst>
        </pc:spChg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032471110" sldId="26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47625521" sldId="26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297956533" sldId="26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147535142" sldId="26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48231111" sldId="269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492228979" sldId="270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525589597" sldId="271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789373151" sldId="272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84679321" sldId="273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456324371" sldId="274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2038859278" sldId="275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983044138" sldId="276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3225795604" sldId="277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694977292" sldId="278"/>
        </pc:sldMkLst>
      </pc:sldChg>
      <pc:sldChg chg="del">
        <pc:chgData name="Philippe Baucour" userId="5102170ae7533958" providerId="LiveId" clId="{FB309223-E9E0-44D1-8A29-32821B1882E7}" dt="2024-08-21T06:25:44.400" v="25" actId="47"/>
        <pc:sldMkLst>
          <pc:docMk/>
          <pc:sldMk cId="1712493428" sldId="279"/>
        </pc:sldMkLst>
      </pc:sldChg>
      <pc:sldMasterChg chg="delSldLayout">
        <pc:chgData name="Philippe Baucour" userId="5102170ae7533958" providerId="LiveId" clId="{FB309223-E9E0-44D1-8A29-32821B1882E7}" dt="2024-08-21T06:25:44.400" v="25" actId="47"/>
        <pc:sldMasterMkLst>
          <pc:docMk/>
          <pc:sldMasterMk cId="4125817664" sldId="2147483660"/>
        </pc:sldMasterMkLst>
        <pc:sldLayoutChg chg="del">
          <pc:chgData name="Philippe Baucour" userId="5102170ae7533958" providerId="LiveId" clId="{FB309223-E9E0-44D1-8A29-32821B1882E7}" dt="2024-08-21T06:25:44.400" v="25" actId="47"/>
          <pc:sldLayoutMkLst>
            <pc:docMk/>
            <pc:sldMasterMk cId="4125817664" sldId="2147483660"/>
            <pc:sldLayoutMk cId="1645818959" sldId="2147483672"/>
          </pc:sldLayoutMkLst>
        </pc:sldLayoutChg>
      </pc:sldMasterChg>
    </pc:docChg>
  </pc:docChgLst>
  <pc:docChgLst>
    <pc:chgData name="Philippe Baucour" userId="5102170ae7533958" providerId="LiveId" clId="{1527D352-431F-46B2-B7FF-4AE38ADEBEBC}"/>
    <pc:docChg chg="modSld">
      <pc:chgData name="Philippe Baucour" userId="5102170ae7533958" providerId="LiveId" clId="{1527D352-431F-46B2-B7FF-4AE38ADEBEBC}" dt="2024-08-20T13:32:14.809" v="75" actId="1036"/>
      <pc:docMkLst>
        <pc:docMk/>
      </pc:docMkLst>
      <pc:sldChg chg="modSp mod">
        <pc:chgData name="Philippe Baucour" userId="5102170ae7533958" providerId="LiveId" clId="{1527D352-431F-46B2-B7FF-4AE38ADEBEBC}" dt="2024-08-20T12:40:19.249" v="3" actId="6549"/>
        <pc:sldMkLst>
          <pc:docMk/>
          <pc:sldMk cId="3201622378" sldId="257"/>
        </pc:sldMkLst>
        <pc:spChg chg="mod">
          <ac:chgData name="Philippe Baucour" userId="5102170ae7533958" providerId="LiveId" clId="{1527D352-431F-46B2-B7FF-4AE38ADEBEBC}" dt="2024-08-20T12:40:19.249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addSp modSp mod">
        <pc:chgData name="Philippe Baucour" userId="5102170ae7533958" providerId="LiveId" clId="{1527D352-431F-46B2-B7FF-4AE38ADEBEBC}" dt="2024-08-20T13:32:14.809" v="75" actId="1036"/>
        <pc:sldMkLst>
          <pc:docMk/>
          <pc:sldMk cId="1044313820" sldId="260"/>
        </pc:sldMkLst>
        <pc:picChg chg="add mod">
          <ac:chgData name="Philippe Baucour" userId="5102170ae7533958" providerId="LiveId" clId="{1527D352-431F-46B2-B7FF-4AE38ADEBEBC}" dt="2024-08-20T13:32:14.809" v="75" actId="1036"/>
          <ac:picMkLst>
            <pc:docMk/>
            <pc:sldMk cId="1044313820" sldId="260"/>
            <ac:picMk id="4" creationId="{E906F45C-A660-60F1-2D7A-0B3ED35EA650}"/>
          </ac:picMkLst>
        </pc:picChg>
        <pc:picChg chg="mod">
          <ac:chgData name="Philippe Baucour" userId="5102170ae7533958" providerId="LiveId" clId="{1527D352-431F-46B2-B7FF-4AE38ADEBEBC}" dt="2024-08-20T13:32:08.882" v="62" actId="1035"/>
          <ac:picMkLst>
            <pc:docMk/>
            <pc:sldMk cId="1044313820" sldId="260"/>
            <ac:picMk id="7" creationId="{48F92ED8-DED1-30B5-FAA4-DE1ED14EDA20}"/>
          </ac:picMkLst>
        </pc:picChg>
      </pc:sldChg>
    </pc:docChg>
  </pc:docChgLst>
  <pc:docChgLst>
    <pc:chgData name="Philippe Baucour" userId="5102170ae7533958" providerId="LiveId" clId="{E03E74EA-EF3B-43B4-9B17-52CA29A38D90}"/>
    <pc:docChg chg="custSel delSld modSld">
      <pc:chgData name="Philippe Baucour" userId="5102170ae7533958" providerId="LiveId" clId="{E03E74EA-EF3B-43B4-9B17-52CA29A38D90}" dt="2024-08-21T12:35:19.854" v="11" actId="6549"/>
      <pc:docMkLst>
        <pc:docMk/>
      </pc:docMkLst>
      <pc:sldChg chg="modSp mod">
        <pc:chgData name="Philippe Baucour" userId="5102170ae7533958" providerId="LiveId" clId="{E03E74EA-EF3B-43B4-9B17-52CA29A38D90}" dt="2024-08-21T12:35:19.854" v="11" actId="6549"/>
        <pc:sldMkLst>
          <pc:docMk/>
          <pc:sldMk cId="1392602265" sldId="256"/>
        </pc:sldMkLst>
        <pc:spChg chg="mod">
          <ac:chgData name="Philippe Baucour" userId="5102170ae7533958" providerId="LiveId" clId="{E03E74EA-EF3B-43B4-9B17-52CA29A38D90}" dt="2024-08-21T12:35:19.854" v="11" actId="6549"/>
          <ac:spMkLst>
            <pc:docMk/>
            <pc:sldMk cId="1392602265" sldId="256"/>
            <ac:spMk id="2" creationId="{27403E06-B2E3-4008-35B5-576464278A6D}"/>
          </ac:spMkLst>
        </pc:spChg>
      </pc:sldChg>
      <pc:sldChg chg="modSp mod">
        <pc:chgData name="Philippe Baucour" userId="5102170ae7533958" providerId="LiveId" clId="{E03E74EA-EF3B-43B4-9B17-52CA29A38D90}" dt="2024-08-21T12:35:07.155" v="3" actId="6549"/>
        <pc:sldMkLst>
          <pc:docMk/>
          <pc:sldMk cId="3201622378" sldId="257"/>
        </pc:sldMkLst>
        <pc:spChg chg="mod">
          <ac:chgData name="Philippe Baucour" userId="5102170ae7533958" providerId="LiveId" clId="{E03E74EA-EF3B-43B4-9B17-52CA29A38D90}" dt="2024-08-21T12:35:07.155" v="3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mod">
        <pc:chgData name="Philippe Baucour" userId="5102170ae7533958" providerId="LiveId" clId="{E03E74EA-EF3B-43B4-9B17-52CA29A38D90}" dt="2024-08-21T12:34:52.029" v="1" actId="27636"/>
        <pc:sldMkLst>
          <pc:docMk/>
          <pc:sldMk cId="246086491" sldId="258"/>
        </pc:sldMkLst>
        <pc:spChg chg="mod">
          <ac:chgData name="Philippe Baucour" userId="5102170ae7533958" providerId="LiveId" clId="{E03E74EA-EF3B-43B4-9B17-52CA29A38D90}" dt="2024-08-21T12:34:52.029" v="1" actId="27636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892752956" sldId="259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990801946" sldId="260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3454558438" sldId="261"/>
        </pc:sldMkLst>
      </pc:sldChg>
      <pc:sldChg chg="del">
        <pc:chgData name="Philippe Baucour" userId="5102170ae7533958" providerId="LiveId" clId="{E03E74EA-EF3B-43B4-9B17-52CA29A38D90}" dt="2024-08-21T12:35:00.382" v="2" actId="47"/>
        <pc:sldMkLst>
          <pc:docMk/>
          <pc:sldMk cId="2740920124" sldId="262"/>
        </pc:sldMkLst>
      </pc:sldChg>
    </pc:docChg>
  </pc:docChgLst>
  <pc:docChgLst>
    <pc:chgData name="Philippe Baucour" userId="5102170ae7533958" providerId="LiveId" clId="{AF45D22D-E4A4-4CD1-BBB8-F19CD1E61D9F}"/>
    <pc:docChg chg="undo custSel addSld modSld sldOrd">
      <pc:chgData name="Philippe Baucour" userId="5102170ae7533958" providerId="LiveId" clId="{AF45D22D-E4A4-4CD1-BBB8-F19CD1E61D9F}" dt="2024-09-19T09:11:56.548" v="4102" actId="20577"/>
      <pc:docMkLst>
        <pc:docMk/>
      </pc:docMkLst>
      <pc:sldChg chg="addSp modSp mod modNotesTx">
        <pc:chgData name="Philippe Baucour" userId="5102170ae7533958" providerId="LiveId" clId="{AF45D22D-E4A4-4CD1-BBB8-F19CD1E61D9F}" dt="2024-09-18T09:44:24.323" v="3669" actId="14100"/>
        <pc:sldMkLst>
          <pc:docMk/>
          <pc:sldMk cId="1392602265" sldId="256"/>
        </pc:sldMkLst>
        <pc:spChg chg="mod">
          <ac:chgData name="Philippe Baucour" userId="5102170ae7533958" providerId="LiveId" clId="{AF45D22D-E4A4-4CD1-BBB8-F19CD1E61D9F}" dt="2024-08-24T17:08:19.130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AF45D22D-E4A4-4CD1-BBB8-F19CD1E61D9F}" dt="2024-08-24T17:09:11.839" v="26" actId="27636"/>
          <ac:spMkLst>
            <pc:docMk/>
            <pc:sldMk cId="1392602265" sldId="256"/>
            <ac:spMk id="3" creationId="{08069205-150B-B4B1-565B-156D78F5E9E8}"/>
          </ac:spMkLst>
        </pc:spChg>
        <pc:picChg chg="add mod">
          <ac:chgData name="Philippe Baucour" userId="5102170ae7533958" providerId="LiveId" clId="{AF45D22D-E4A4-4CD1-BBB8-F19CD1E61D9F}" dt="2024-09-18T09:44:24.323" v="3669" actId="14100"/>
          <ac:picMkLst>
            <pc:docMk/>
            <pc:sldMk cId="1392602265" sldId="256"/>
            <ac:picMk id="5" creationId="{C77D1674-9742-0EB2-E5A0-C42E0BB5DCDE}"/>
          </ac:picMkLst>
        </pc:picChg>
      </pc:sldChg>
      <pc:sldChg chg="addSp delSp modSp mod modAnim modNotesTx">
        <pc:chgData name="Philippe Baucour" userId="5102170ae7533958" providerId="LiveId" clId="{AF45D22D-E4A4-4CD1-BBB8-F19CD1E61D9F}" dt="2024-09-18T13:21:50.392" v="3677" actId="20577"/>
        <pc:sldMkLst>
          <pc:docMk/>
          <pc:sldMk cId="3201622378" sldId="257"/>
        </pc:sldMkLst>
        <pc:spChg chg="mod">
          <ac:chgData name="Philippe Baucour" userId="5102170ae7533958" providerId="LiveId" clId="{AF45D22D-E4A4-4CD1-BBB8-F19CD1E61D9F}" dt="2024-09-18T13:21:22.059" v="3673" actId="20577"/>
          <ac:spMkLst>
            <pc:docMk/>
            <pc:sldMk cId="3201622378" sldId="257"/>
            <ac:spMk id="3" creationId="{1A803C62-BD0B-D0AC-2B41-C4F420891B06}"/>
          </ac:spMkLst>
        </pc:spChg>
        <pc:spChg chg="add del mod">
          <ac:chgData name="Philippe Baucour" userId="5102170ae7533958" providerId="LiveId" clId="{AF45D22D-E4A4-4CD1-BBB8-F19CD1E61D9F}" dt="2024-09-18T13:21:30.579" v="3674" actId="478"/>
          <ac:spMkLst>
            <pc:docMk/>
            <pc:sldMk cId="3201622378" sldId="257"/>
            <ac:spMk id="4" creationId="{090FE530-5E37-20BB-920D-D12E3EE4CEF3}"/>
          </ac:spMkLst>
        </pc:spChg>
        <pc:spChg chg="add mod">
          <ac:chgData name="Philippe Baucour" userId="5102170ae7533958" providerId="LiveId" clId="{AF45D22D-E4A4-4CD1-BBB8-F19CD1E61D9F}" dt="2024-09-17T13:38:09.368" v="3133" actId="207"/>
          <ac:spMkLst>
            <pc:docMk/>
            <pc:sldMk cId="3201622378" sldId="257"/>
            <ac:spMk id="5" creationId="{39F3BD38-1799-CB33-E6BC-3CE587DCACA5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6" creationId="{46FC0A53-C518-EFF1-797D-7100C7BC44C3}"/>
          </ac:spMkLst>
        </pc:spChg>
        <pc:spChg chg="add mod">
          <ac:chgData name="Philippe Baucour" userId="5102170ae7533958" providerId="LiveId" clId="{AF45D22D-E4A4-4CD1-BBB8-F19CD1E61D9F}" dt="2024-09-17T13:38:41.356" v="3134" actId="207"/>
          <ac:spMkLst>
            <pc:docMk/>
            <pc:sldMk cId="3201622378" sldId="257"/>
            <ac:spMk id="7" creationId="{9EC67704-F463-E2B1-56F5-04CEF7E84699}"/>
          </ac:spMkLst>
        </pc:spChg>
        <pc:spChg chg="add mod">
          <ac:chgData name="Philippe Baucour" userId="5102170ae7533958" providerId="LiveId" clId="{AF45D22D-E4A4-4CD1-BBB8-F19CD1E61D9F}" dt="2024-09-17T13:34:52.026" v="3132" actId="164"/>
          <ac:spMkLst>
            <pc:docMk/>
            <pc:sldMk cId="3201622378" sldId="257"/>
            <ac:spMk id="8" creationId="{00F91E8A-DD13-127E-8C7C-6DB5D2326185}"/>
          </ac:spMkLst>
        </pc:spChg>
        <pc:spChg chg="add mod">
          <ac:chgData name="Philippe Baucour" userId="5102170ae7533958" providerId="LiveId" clId="{AF45D22D-E4A4-4CD1-BBB8-F19CD1E61D9F}" dt="2024-09-17T13:38:56.206" v="3135" actId="207"/>
          <ac:spMkLst>
            <pc:docMk/>
            <pc:sldMk cId="3201622378" sldId="257"/>
            <ac:spMk id="9" creationId="{C464B598-EC74-85E9-7E77-98205840E021}"/>
          </ac:spMkLst>
        </pc:spChg>
        <pc:spChg chg="add mod">
          <ac:chgData name="Philippe Baucour" userId="5102170ae7533958" providerId="LiveId" clId="{AF45D22D-E4A4-4CD1-BBB8-F19CD1E61D9F}" dt="2024-09-18T13:21:05.762" v="3670"/>
          <ac:spMkLst>
            <pc:docMk/>
            <pc:sldMk cId="3201622378" sldId="257"/>
            <ac:spMk id="11" creationId="{27E2E796-1BDF-479F-8AD9-CBCAA75F6E6D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3" creationId="{27F0ADD3-2DA1-97FE-7184-C81C6BA6BE0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5" creationId="{FFA0B714-E7A2-8655-6D7A-075D850FBB27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6" creationId="{C7164329-D53E-BC51-A5D4-7AD4CE4117CF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7" creationId="{49896A8F-3B11-AFB5-B5B1-0A351CA08879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8" creationId="{9A313FE2-B36A-0150-25FF-5F9700A1BCD8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19" creationId="{65857298-1948-92E8-9499-DF1AD6C47F4A}"/>
          </ac:spMkLst>
        </pc:spChg>
        <pc:spChg chg="mod">
          <ac:chgData name="Philippe Baucour" userId="5102170ae7533958" providerId="LiveId" clId="{AF45D22D-E4A4-4CD1-BBB8-F19CD1E61D9F}" dt="2024-09-18T13:21:16.245" v="3671"/>
          <ac:spMkLst>
            <pc:docMk/>
            <pc:sldMk cId="3201622378" sldId="257"/>
            <ac:spMk id="20" creationId="{D744CF5B-C47C-2CA5-B0ED-913395FC0071}"/>
          </ac:spMkLst>
        </pc:spChg>
        <pc:grpChg chg="add del mod">
          <ac:chgData name="Philippe Baucour" userId="5102170ae7533958" providerId="LiveId" clId="{AF45D22D-E4A4-4CD1-BBB8-F19CD1E61D9F}" dt="2024-09-18T13:21:32.634" v="3675" actId="478"/>
          <ac:grpSpMkLst>
            <pc:docMk/>
            <pc:sldMk cId="3201622378" sldId="257"/>
            <ac:grpSpMk id="10" creationId="{E480ABAB-8CC4-876D-7C27-27D311C62ADB}"/>
          </ac:grpSpMkLst>
        </pc:grpChg>
        <pc:grpChg chg="add 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2" creationId="{B93EF4DD-F364-D5B9-BB78-AE32DF24E434}"/>
          </ac:grpSpMkLst>
        </pc:grpChg>
        <pc:grpChg chg="mod">
          <ac:chgData name="Philippe Baucour" userId="5102170ae7533958" providerId="LiveId" clId="{AF45D22D-E4A4-4CD1-BBB8-F19CD1E61D9F}" dt="2024-09-18T13:21:16.245" v="3671"/>
          <ac:grpSpMkLst>
            <pc:docMk/>
            <pc:sldMk cId="3201622378" sldId="257"/>
            <ac:grpSpMk id="14" creationId="{A39AD4B2-ED13-4F69-DA84-0389AD8B7E4D}"/>
          </ac:grpSpMkLst>
        </pc:grpChg>
      </pc:sldChg>
      <pc:sldChg chg="addSp delSp modSp mod modShow">
        <pc:chgData name="Philippe Baucour" userId="5102170ae7533958" providerId="LiveId" clId="{AF45D22D-E4A4-4CD1-BBB8-F19CD1E61D9F}" dt="2024-09-06T09:32:52.526" v="2725" actId="729"/>
        <pc:sldMkLst>
          <pc:docMk/>
          <pc:sldMk cId="246086491" sldId="258"/>
        </pc:sldMkLst>
        <pc:picChg chg="add mod">
          <ac:chgData name="Philippe Baucour" userId="5102170ae7533958" providerId="LiveId" clId="{AF45D22D-E4A4-4CD1-BBB8-F19CD1E61D9F}" dt="2024-08-28T21:22:01.388" v="49" actId="1076"/>
          <ac:picMkLst>
            <pc:docMk/>
            <pc:sldMk cId="246086491" sldId="258"/>
            <ac:picMk id="5" creationId="{8B671D6B-B7D3-2C06-BE41-0B8F6F7C00A1}"/>
          </ac:picMkLst>
        </pc:picChg>
        <pc:picChg chg="add mod">
          <ac:chgData name="Philippe Baucour" userId="5102170ae7533958" providerId="LiveId" clId="{AF45D22D-E4A4-4CD1-BBB8-F19CD1E61D9F}" dt="2024-08-28T21:22:15.813" v="68" actId="1036"/>
          <ac:picMkLst>
            <pc:docMk/>
            <pc:sldMk cId="246086491" sldId="258"/>
            <ac:picMk id="12" creationId="{030A4947-C501-4A26-CE9D-B3C9A71B81CB}"/>
          </ac:picMkLst>
        </pc:picChg>
        <pc:inkChg chg="add del mod">
          <ac:chgData name="Philippe Baucour" userId="5102170ae7533958" providerId="LiveId" clId="{AF45D22D-E4A4-4CD1-BBB8-F19CD1E61D9F}" dt="2024-08-28T21:21:51.278" v="46" actId="478"/>
          <ac:inkMkLst>
            <pc:docMk/>
            <pc:sldMk cId="246086491" sldId="258"/>
            <ac:inkMk id="6" creationId="{4946F01F-9F64-BC0E-F475-1576EE075E68}"/>
          </ac:inkMkLst>
        </pc:inkChg>
        <pc:inkChg chg="add del mod">
          <ac:chgData name="Philippe Baucour" userId="5102170ae7533958" providerId="LiveId" clId="{AF45D22D-E4A4-4CD1-BBB8-F19CD1E61D9F}" dt="2024-08-28T21:21:52.418" v="47" actId="478"/>
          <ac:inkMkLst>
            <pc:docMk/>
            <pc:sldMk cId="246086491" sldId="258"/>
            <ac:inkMk id="7" creationId="{F3CAC0B7-97DB-985A-7C68-7E2EF5CA63AC}"/>
          </ac:inkMkLst>
        </pc:inkChg>
        <pc:inkChg chg="add del mod">
          <ac:chgData name="Philippe Baucour" userId="5102170ae7533958" providerId="LiveId" clId="{AF45D22D-E4A4-4CD1-BBB8-F19CD1E61D9F}" dt="2024-08-28T21:21:49.679" v="45" actId="478"/>
          <ac:inkMkLst>
            <pc:docMk/>
            <pc:sldMk cId="246086491" sldId="258"/>
            <ac:inkMk id="8" creationId="{996FB893-04FE-DB2C-991F-74857391EC85}"/>
          </ac:inkMkLst>
        </pc:inkChg>
        <pc:inkChg chg="add del">
          <ac:chgData name="Philippe Baucour" userId="5102170ae7533958" providerId="LiveId" clId="{AF45D22D-E4A4-4CD1-BBB8-F19CD1E61D9F}" dt="2024-08-28T21:19:22.093" v="34" actId="9405"/>
          <ac:inkMkLst>
            <pc:docMk/>
            <pc:sldMk cId="246086491" sldId="258"/>
            <ac:inkMk id="9" creationId="{41E06B93-1B3C-A52C-59C9-35A6312D1068}"/>
          </ac:inkMkLst>
        </pc:inkChg>
        <pc:inkChg chg="add del mod">
          <ac:chgData name="Philippe Baucour" userId="5102170ae7533958" providerId="LiveId" clId="{AF45D22D-E4A4-4CD1-BBB8-F19CD1E61D9F}" dt="2024-08-28T21:21:55.620" v="48" actId="478"/>
          <ac:inkMkLst>
            <pc:docMk/>
            <pc:sldMk cId="246086491" sldId="258"/>
            <ac:inkMk id="10" creationId="{01BF8BBE-F883-8932-2B9E-49F27415369E}"/>
          </ac:inkMkLst>
        </pc:inkChg>
        <pc:inkChg chg="add">
          <ac:chgData name="Philippe Baucour" userId="5102170ae7533958" providerId="LiveId" clId="{AF45D22D-E4A4-4CD1-BBB8-F19CD1E61D9F}" dt="2024-08-28T21:22:29.237" v="69" actId="9405"/>
          <ac:inkMkLst>
            <pc:docMk/>
            <pc:sldMk cId="246086491" sldId="258"/>
            <ac:inkMk id="13" creationId="{44D69937-3148-8610-0FC5-B10A4D19B311}"/>
          </ac:inkMkLst>
        </pc:inkChg>
        <pc:inkChg chg="add">
          <ac:chgData name="Philippe Baucour" userId="5102170ae7533958" providerId="LiveId" clId="{AF45D22D-E4A4-4CD1-BBB8-F19CD1E61D9F}" dt="2024-08-28T21:22:32.332" v="70" actId="9405"/>
          <ac:inkMkLst>
            <pc:docMk/>
            <pc:sldMk cId="246086491" sldId="258"/>
            <ac:inkMk id="14" creationId="{4CFA3703-22BC-9EE7-208A-C0F2E1838434}"/>
          </ac:inkMkLst>
        </pc:inkChg>
        <pc:inkChg chg="add">
          <ac:chgData name="Philippe Baucour" userId="5102170ae7533958" providerId="LiveId" clId="{AF45D22D-E4A4-4CD1-BBB8-F19CD1E61D9F}" dt="2024-08-28T21:22:35.530" v="71" actId="9405"/>
          <ac:inkMkLst>
            <pc:docMk/>
            <pc:sldMk cId="246086491" sldId="258"/>
            <ac:inkMk id="15" creationId="{9A0EA7F3-5E68-D5E2-1CD6-5122975432C8}"/>
          </ac:inkMkLst>
        </pc:inkChg>
        <pc:inkChg chg="add">
          <ac:chgData name="Philippe Baucour" userId="5102170ae7533958" providerId="LiveId" clId="{AF45D22D-E4A4-4CD1-BBB8-F19CD1E61D9F}" dt="2024-08-28T21:22:45.459" v="72" actId="9405"/>
          <ac:inkMkLst>
            <pc:docMk/>
            <pc:sldMk cId="246086491" sldId="258"/>
            <ac:inkMk id="16" creationId="{D9ED80A6-686B-53DC-518E-EE5CA6DAC94B}"/>
          </ac:inkMkLst>
        </pc:inkChg>
        <pc:inkChg chg="add">
          <ac:chgData name="Philippe Baucour" userId="5102170ae7533958" providerId="LiveId" clId="{AF45D22D-E4A4-4CD1-BBB8-F19CD1E61D9F}" dt="2024-08-28T21:22:54.338" v="73" actId="9405"/>
          <ac:inkMkLst>
            <pc:docMk/>
            <pc:sldMk cId="246086491" sldId="258"/>
            <ac:inkMk id="17" creationId="{2ACD8A21-35EA-AF8B-B0F6-F9A9E212F0B1}"/>
          </ac:inkMkLst>
        </pc:inkChg>
        <pc:inkChg chg="add del">
          <ac:chgData name="Philippe Baucour" userId="5102170ae7533958" providerId="LiveId" clId="{AF45D22D-E4A4-4CD1-BBB8-F19CD1E61D9F}" dt="2024-08-28T21:23:12.151" v="75" actId="9405"/>
          <ac:inkMkLst>
            <pc:docMk/>
            <pc:sldMk cId="246086491" sldId="258"/>
            <ac:inkMk id="18" creationId="{F024831C-A255-C205-7159-1BC06EDC8548}"/>
          </ac:inkMkLst>
        </pc:inkChg>
        <pc:inkChg chg="add">
          <ac:chgData name="Philippe Baucour" userId="5102170ae7533958" providerId="LiveId" clId="{AF45D22D-E4A4-4CD1-BBB8-F19CD1E61D9F}" dt="2024-08-28T21:23:18.115" v="76" actId="9405"/>
          <ac:inkMkLst>
            <pc:docMk/>
            <pc:sldMk cId="246086491" sldId="258"/>
            <ac:inkMk id="19" creationId="{13B32609-0FF2-E900-D0BD-058247A4C9DD}"/>
          </ac:inkMkLst>
        </pc:inkChg>
        <pc:inkChg chg="add">
          <ac:chgData name="Philippe Baucour" userId="5102170ae7533958" providerId="LiveId" clId="{AF45D22D-E4A4-4CD1-BBB8-F19CD1E61D9F}" dt="2024-08-28T21:23:30.861" v="77" actId="9405"/>
          <ac:inkMkLst>
            <pc:docMk/>
            <pc:sldMk cId="246086491" sldId="258"/>
            <ac:inkMk id="20" creationId="{BFB5026D-1D41-4C29-06C7-6CCD5842131D}"/>
          </ac:inkMkLst>
        </pc:inkChg>
        <pc:inkChg chg="add del">
          <ac:chgData name="Philippe Baucour" userId="5102170ae7533958" providerId="LiveId" clId="{AF45D22D-E4A4-4CD1-BBB8-F19CD1E61D9F}" dt="2024-08-28T21:23:49.426" v="79" actId="9405"/>
          <ac:inkMkLst>
            <pc:docMk/>
            <pc:sldMk cId="246086491" sldId="258"/>
            <ac:inkMk id="21" creationId="{05F0F458-8B66-BF05-8BAC-F36C2AC8C583}"/>
          </ac:inkMkLst>
        </pc:inkChg>
        <pc:cxnChg chg="add mod">
          <ac:chgData name="Philippe Baucour" userId="5102170ae7533958" providerId="LiveId" clId="{AF45D22D-E4A4-4CD1-BBB8-F19CD1E61D9F}" dt="2024-08-28T21:24:22.062" v="83" actId="1076"/>
          <ac:cxnSpMkLst>
            <pc:docMk/>
            <pc:sldMk cId="246086491" sldId="258"/>
            <ac:cxnSpMk id="23" creationId="{03C4FF17-3C04-5F1F-EBE8-D886423A27AD}"/>
          </ac:cxnSpMkLst>
        </pc:cxnChg>
      </pc:sldChg>
      <pc:sldChg chg="mod ord modShow">
        <pc:chgData name="Philippe Baucour" userId="5102170ae7533958" providerId="LiveId" clId="{AF45D22D-E4A4-4CD1-BBB8-F19CD1E61D9F}" dt="2024-09-06T09:19:04.494" v="2724" actId="729"/>
        <pc:sldMkLst>
          <pc:docMk/>
          <pc:sldMk cId="312535264" sldId="263"/>
        </pc:sldMkLst>
      </pc:sldChg>
      <pc:sldChg chg="addSp delSp modSp new mod modNotesTx">
        <pc:chgData name="Philippe Baucour" userId="5102170ae7533958" providerId="LiveId" clId="{AF45D22D-E4A4-4CD1-BBB8-F19CD1E61D9F}" dt="2024-09-19T05:54:26.960" v="3780" actId="1038"/>
        <pc:sldMkLst>
          <pc:docMk/>
          <pc:sldMk cId="1714085715" sldId="264"/>
        </pc:sldMkLst>
        <pc:spChg chg="mod">
          <ac:chgData name="Philippe Baucour" userId="5102170ae7533958" providerId="LiveId" clId="{AF45D22D-E4A4-4CD1-BBB8-F19CD1E61D9F}" dt="2024-08-28T21:26:18.933" v="89" actId="20577"/>
          <ac:spMkLst>
            <pc:docMk/>
            <pc:sldMk cId="1714085715" sldId="264"/>
            <ac:spMk id="2" creationId="{474D65A5-FF5E-BAD3-1851-51410F6F39FB}"/>
          </ac:spMkLst>
        </pc:spChg>
        <pc:spChg chg="mod">
          <ac:chgData name="Philippe Baucour" userId="5102170ae7533958" providerId="LiveId" clId="{AF45D22D-E4A4-4CD1-BBB8-F19CD1E61D9F}" dt="2024-09-17T07:08:30.493" v="2850" actId="113"/>
          <ac:spMkLst>
            <pc:docMk/>
            <pc:sldMk cId="1714085715" sldId="264"/>
            <ac:spMk id="3" creationId="{FDC30E71-B8EB-C170-43BE-25BBC0BACC0C}"/>
          </ac:spMkLst>
        </pc:spChg>
        <pc:spChg chg="add mod">
          <ac:chgData name="Philippe Baucour" userId="5102170ae7533958" providerId="LiveId" clId="{AF45D22D-E4A4-4CD1-BBB8-F19CD1E61D9F}" dt="2024-09-19T05:54:26.960" v="3780" actId="1038"/>
          <ac:spMkLst>
            <pc:docMk/>
            <pc:sldMk cId="1714085715" sldId="264"/>
            <ac:spMk id="10" creationId="{3A5DDDA4-385D-E0BD-A4AA-AFBEF964F6A9}"/>
          </ac:spMkLst>
        </pc:sp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5" creationId="{49EEB1F2-9685-79D3-B4EE-2C385B40E917}"/>
          </ac:picMkLst>
        </pc:picChg>
        <pc:picChg chg="add del mod">
          <ac:chgData name="Philippe Baucour" userId="5102170ae7533958" providerId="LiveId" clId="{AF45D22D-E4A4-4CD1-BBB8-F19CD1E61D9F}" dt="2024-08-28T21:34:25.136" v="302" actId="478"/>
          <ac:picMkLst>
            <pc:docMk/>
            <pc:sldMk cId="1714085715" sldId="264"/>
            <ac:picMk id="7" creationId="{8F0D475B-2395-040E-A1CD-DDCCB2787185}"/>
          </ac:picMkLst>
        </pc:picChg>
        <pc:picChg chg="add mod">
          <ac:chgData name="Philippe Baucour" userId="5102170ae7533958" providerId="LiveId" clId="{AF45D22D-E4A4-4CD1-BBB8-F19CD1E61D9F}" dt="2024-08-28T21:37:22.949" v="421" actId="1036"/>
          <ac:picMkLst>
            <pc:docMk/>
            <pc:sldMk cId="1714085715" sldId="264"/>
            <ac:picMk id="9" creationId="{AEC45FEE-86BD-7A59-8EA0-F2174F2C913C}"/>
          </ac:picMkLst>
        </pc:picChg>
      </pc:sldChg>
      <pc:sldChg chg="addSp modSp new mod modAnim">
        <pc:chgData name="Philippe Baucour" userId="5102170ae7533958" providerId="LiveId" clId="{AF45D22D-E4A4-4CD1-BBB8-F19CD1E61D9F}" dt="2024-09-17T14:05:02.662" v="3595"/>
        <pc:sldMkLst>
          <pc:docMk/>
          <pc:sldMk cId="2807843885" sldId="265"/>
        </pc:sldMkLst>
        <pc:spChg chg="mod">
          <ac:chgData name="Philippe Baucour" userId="5102170ae7533958" providerId="LiveId" clId="{AF45D22D-E4A4-4CD1-BBB8-F19CD1E61D9F}" dt="2024-08-28T21:26:42.538" v="115" actId="20577"/>
          <ac:spMkLst>
            <pc:docMk/>
            <pc:sldMk cId="2807843885" sldId="265"/>
            <ac:spMk id="2" creationId="{4B88E984-0F39-67CA-7E12-37D1A56BB3C9}"/>
          </ac:spMkLst>
        </pc:spChg>
        <pc:spChg chg="mod">
          <ac:chgData name="Philippe Baucour" userId="5102170ae7533958" providerId="LiveId" clId="{AF45D22D-E4A4-4CD1-BBB8-F19CD1E61D9F}" dt="2024-09-17T14:03:24.834" v="3591" actId="20577"/>
          <ac:spMkLst>
            <pc:docMk/>
            <pc:sldMk cId="2807843885" sldId="265"/>
            <ac:spMk id="3" creationId="{2D18A30E-8CD4-5EBB-F91B-22F12BA30E41}"/>
          </ac:spMkLst>
        </pc:spChg>
        <pc:spChg chg="add mod">
          <ac:chgData name="Philippe Baucour" userId="5102170ae7533958" providerId="LiveId" clId="{AF45D22D-E4A4-4CD1-BBB8-F19CD1E61D9F}" dt="2024-09-17T09:37:38.604" v="2974" actId="1035"/>
          <ac:spMkLst>
            <pc:docMk/>
            <pc:sldMk cId="2807843885" sldId="265"/>
            <ac:spMk id="4" creationId="{DAA3CA92-C90E-4D6A-0F0A-256EABF6806B}"/>
          </ac:spMkLst>
        </pc:spChg>
        <pc:spChg chg="add mod">
          <ac:chgData name="Philippe Baucour" userId="5102170ae7533958" providerId="LiveId" clId="{AF45D22D-E4A4-4CD1-BBB8-F19CD1E61D9F}" dt="2024-09-17T09:37:32.961" v="2965" actId="1035"/>
          <ac:spMkLst>
            <pc:docMk/>
            <pc:sldMk cId="2807843885" sldId="265"/>
            <ac:spMk id="6" creationId="{2A3F560E-71CA-C3C6-D0FB-69A642FFAEA7}"/>
          </ac:spMkLst>
        </pc:spChg>
        <pc:spChg chg="add mod">
          <ac:chgData name="Philippe Baucour" userId="5102170ae7533958" providerId="LiveId" clId="{AF45D22D-E4A4-4CD1-BBB8-F19CD1E61D9F}" dt="2024-09-17T14:02:07.159" v="3562" actId="554"/>
          <ac:spMkLst>
            <pc:docMk/>
            <pc:sldMk cId="2807843885" sldId="265"/>
            <ac:spMk id="8" creationId="{5965A7A4-78EA-F035-5406-4504AC87086E}"/>
          </ac:spMkLst>
        </pc:spChg>
        <pc:spChg chg="add mod">
          <ac:chgData name="Philippe Baucour" userId="5102170ae7533958" providerId="LiveId" clId="{AF45D22D-E4A4-4CD1-BBB8-F19CD1E61D9F}" dt="2024-09-17T14:02:25.204" v="3567" actId="1036"/>
          <ac:spMkLst>
            <pc:docMk/>
            <pc:sldMk cId="2807843885" sldId="265"/>
            <ac:spMk id="10" creationId="{0824A217-4A48-3F6B-0EBE-18DAF0D08EFC}"/>
          </ac:spMkLst>
        </pc:sp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5" creationId="{AECD9CB5-DC5A-AF88-067C-EB61AEA489CB}"/>
          </ac:picMkLst>
        </pc:picChg>
        <pc:picChg chg="add mod">
          <ac:chgData name="Philippe Baucour" userId="5102170ae7533958" providerId="LiveId" clId="{AF45D22D-E4A4-4CD1-BBB8-F19CD1E61D9F}" dt="2024-08-28T21:44:00.661" v="532" actId="1035"/>
          <ac:picMkLst>
            <pc:docMk/>
            <pc:sldMk cId="2807843885" sldId="265"/>
            <ac:picMk id="7" creationId="{3C319970-F9A3-0CF0-4B6A-3BE0E0BC117B}"/>
          </ac:picMkLst>
        </pc:picChg>
        <pc:picChg chg="add mod">
          <ac:chgData name="Philippe Baucour" userId="5102170ae7533958" providerId="LiveId" clId="{AF45D22D-E4A4-4CD1-BBB8-F19CD1E61D9F}" dt="2024-08-28T21:46:11.979" v="580" actId="14100"/>
          <ac:picMkLst>
            <pc:docMk/>
            <pc:sldMk cId="2807843885" sldId="265"/>
            <ac:picMk id="9" creationId="{84251BBD-0D15-A637-4FD8-CF9710AE75A8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9T07:54:23.822" v="4029" actId="113"/>
        <pc:sldMkLst>
          <pc:docMk/>
          <pc:sldMk cId="3091439461" sldId="266"/>
        </pc:sldMkLst>
        <pc:spChg chg="mod or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2" creationId="{E9C37D17-A5B3-EB2D-CC7D-97257FB1B104}"/>
          </ac:spMkLst>
        </pc:spChg>
        <pc:spChg chg="add mod ord">
          <ac:chgData name="Philippe Baucour" userId="5102170ae7533958" providerId="LiveId" clId="{AF45D22D-E4A4-4CD1-BBB8-F19CD1E61D9F}" dt="2024-09-19T07:46:36.062" v="3932" actId="14100"/>
          <ac:spMkLst>
            <pc:docMk/>
            <pc:sldMk cId="3091439461" sldId="266"/>
            <ac:spMk id="3" creationId="{10CE55EF-3197-91E7-AA2F-8B11976CF5B5}"/>
          </ac:spMkLst>
        </pc:spChg>
        <pc:spChg chg="del mod">
          <ac:chgData name="Philippe Baucour" userId="5102170ae7533958" providerId="LiveId" clId="{AF45D22D-E4A4-4CD1-BBB8-F19CD1E61D9F}" dt="2024-08-29T13:14:18.101" v="2602" actId="700"/>
          <ac:spMkLst>
            <pc:docMk/>
            <pc:sldMk cId="3091439461" sldId="266"/>
            <ac:spMk id="3" creationId="{944B9D6D-0603-49B5-EA62-697F875B2469}"/>
          </ac:spMkLst>
        </pc:spChg>
        <pc:spChg chg="add del mod">
          <ac:chgData name="Philippe Baucour" userId="5102170ae7533958" providerId="LiveId" clId="{AF45D22D-E4A4-4CD1-BBB8-F19CD1E61D9F}" dt="2024-09-19T05:53:42.413" v="3680" actId="21"/>
          <ac:spMkLst>
            <pc:docMk/>
            <pc:sldMk cId="3091439461" sldId="266"/>
            <ac:spMk id="10" creationId="{3A5DDDA4-385D-E0BD-A4AA-AFBEF964F6A9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1" creationId="{859B7CC3-2CF7-196F-E464-0A6480A550FD}"/>
          </ac:spMkLst>
        </pc:spChg>
        <pc:spChg chg="add mod">
          <ac:chgData name="Philippe Baucour" userId="5102170ae7533958" providerId="LiveId" clId="{AF45D22D-E4A4-4CD1-BBB8-F19CD1E61D9F}" dt="2024-08-28T22:23:02.179" v="1890" actId="1036"/>
          <ac:spMkLst>
            <pc:docMk/>
            <pc:sldMk cId="3091439461" sldId="266"/>
            <ac:spMk id="12" creationId="{9DD26913-4089-09C7-F18E-2F26A84AAF97}"/>
          </ac:spMkLst>
        </pc:spChg>
        <pc:picChg chg="add mod">
          <ac:chgData name="Philippe Baucour" userId="5102170ae7533958" providerId="LiveId" clId="{AF45D22D-E4A4-4CD1-BBB8-F19CD1E61D9F}" dt="2024-08-28T22:18:06.892" v="1793" actId="14100"/>
          <ac:picMkLst>
            <pc:docMk/>
            <pc:sldMk cId="3091439461" sldId="266"/>
            <ac:picMk id="5" creationId="{00AA0C6C-8293-0CCE-51FD-8B10CB05D5DE}"/>
          </ac:picMkLst>
        </pc:picChg>
        <pc:picChg chg="add mod">
          <ac:chgData name="Philippe Baucour" userId="5102170ae7533958" providerId="LiveId" clId="{AF45D22D-E4A4-4CD1-BBB8-F19CD1E61D9F}" dt="2024-09-19T07:45:54.194" v="3886" actId="1076"/>
          <ac:picMkLst>
            <pc:docMk/>
            <pc:sldMk cId="3091439461" sldId="266"/>
            <ac:picMk id="6" creationId="{B688E146-35D7-834B-CC28-2F73E51BAF7E}"/>
          </ac:picMkLst>
        </pc:picChg>
        <pc:picChg chg="add del mod">
          <ac:chgData name="Philippe Baucour" userId="5102170ae7533958" providerId="LiveId" clId="{AF45D22D-E4A4-4CD1-BBB8-F19CD1E61D9F}" dt="2024-09-19T07:45:47.448" v="3885" actId="478"/>
          <ac:picMkLst>
            <pc:docMk/>
            <pc:sldMk cId="3091439461" sldId="266"/>
            <ac:picMk id="7" creationId="{D5170E95-127D-A6EE-718A-729DB85C5AB9}"/>
          </ac:picMkLst>
        </pc:picChg>
        <pc:picChg chg="add mod">
          <ac:chgData name="Philippe Baucour" userId="5102170ae7533958" providerId="LiveId" clId="{AF45D22D-E4A4-4CD1-BBB8-F19CD1E61D9F}" dt="2024-08-28T22:20:02.047" v="1807" actId="1036"/>
          <ac:picMkLst>
            <pc:docMk/>
            <pc:sldMk cId="3091439461" sldId="266"/>
            <ac:picMk id="9" creationId="{B2F324CB-0333-14D6-9FC3-ADC521358CF8}"/>
          </ac:picMkLst>
        </pc:picChg>
      </pc:sldChg>
      <pc:sldChg chg="addSp modSp new mod modNotesTx">
        <pc:chgData name="Philippe Baucour" userId="5102170ae7533958" providerId="LiveId" clId="{AF45D22D-E4A4-4CD1-BBB8-F19CD1E61D9F}" dt="2024-09-19T08:02:05.079" v="4031"/>
        <pc:sldMkLst>
          <pc:docMk/>
          <pc:sldMk cId="1412257364" sldId="267"/>
        </pc:sldMkLst>
        <pc:spChg chg="mod">
          <ac:chgData name="Philippe Baucour" userId="5102170ae7533958" providerId="LiveId" clId="{AF45D22D-E4A4-4CD1-BBB8-F19CD1E61D9F}" dt="2024-08-28T22:35:46.359" v="2133" actId="20577"/>
          <ac:spMkLst>
            <pc:docMk/>
            <pc:sldMk cId="1412257364" sldId="267"/>
            <ac:spMk id="2" creationId="{D8ED3D4A-0966-A41B-1690-72A4CB0AFE89}"/>
          </ac:spMkLst>
        </pc:spChg>
        <pc:picChg chg="add mod">
          <ac:chgData name="Philippe Baucour" userId="5102170ae7533958" providerId="LiveId" clId="{AF45D22D-E4A4-4CD1-BBB8-F19CD1E61D9F}" dt="2024-08-28T22:35:09.285" v="2113" actId="1038"/>
          <ac:picMkLst>
            <pc:docMk/>
            <pc:sldMk cId="1412257364" sldId="267"/>
            <ac:picMk id="5" creationId="{F3C7F723-82A3-6336-01EB-4DD8D3D96DED}"/>
          </ac:picMkLst>
        </pc:picChg>
        <pc:picChg chg="add mod">
          <ac:chgData name="Philippe Baucour" userId="5102170ae7533958" providerId="LiveId" clId="{AF45D22D-E4A4-4CD1-BBB8-F19CD1E61D9F}" dt="2024-08-28T22:35:15.221" v="2132" actId="1037"/>
          <ac:picMkLst>
            <pc:docMk/>
            <pc:sldMk cId="1412257364" sldId="267"/>
            <ac:picMk id="7" creationId="{3466D503-3D5B-A9AA-79E6-F6E9B837C923}"/>
          </ac:picMkLst>
        </pc:picChg>
      </pc:sldChg>
      <pc:sldChg chg="addSp delSp modSp new mod ord modShow">
        <pc:chgData name="Philippe Baucour" userId="5102170ae7533958" providerId="LiveId" clId="{AF45D22D-E4A4-4CD1-BBB8-F19CD1E61D9F}" dt="2024-09-06T09:34:56.354" v="2727" actId="729"/>
        <pc:sldMkLst>
          <pc:docMk/>
          <pc:sldMk cId="317464156" sldId="268"/>
        </pc:sldMkLst>
        <pc:spChg chg="mod">
          <ac:chgData name="Philippe Baucour" userId="5102170ae7533958" providerId="LiveId" clId="{AF45D22D-E4A4-4CD1-BBB8-F19CD1E61D9F}" dt="2024-08-28T21:50:06.184" v="621"/>
          <ac:spMkLst>
            <pc:docMk/>
            <pc:sldMk cId="317464156" sldId="268"/>
            <ac:spMk id="2" creationId="{13DA4701-8AB1-E896-BC8D-2FBAD5AD0FB2}"/>
          </ac:spMkLst>
        </pc:spChg>
        <pc:spChg chg="mod">
          <ac:chgData name="Philippe Baucour" userId="5102170ae7533958" providerId="LiveId" clId="{AF45D22D-E4A4-4CD1-BBB8-F19CD1E61D9F}" dt="2024-08-28T22:11:02.523" v="1560" actId="20577"/>
          <ac:spMkLst>
            <pc:docMk/>
            <pc:sldMk cId="317464156" sldId="268"/>
            <ac:spMk id="3" creationId="{CA3CA6FB-A862-A044-B302-86F85AE84404}"/>
          </ac:spMkLst>
        </pc:spChg>
        <pc:spChg chg="add mod">
          <ac:chgData name="Philippe Baucour" userId="5102170ae7533958" providerId="LiveId" clId="{AF45D22D-E4A4-4CD1-BBB8-F19CD1E61D9F}" dt="2024-08-28T22:11:49.094" v="1585" actId="404"/>
          <ac:spMkLst>
            <pc:docMk/>
            <pc:sldMk cId="317464156" sldId="268"/>
            <ac:spMk id="17" creationId="{3E027799-DF94-06F0-7DF5-C2AB29619160}"/>
          </ac:spMkLst>
        </pc:spChg>
        <pc:spChg chg="add mod">
          <ac:chgData name="Philippe Baucour" userId="5102170ae7533958" providerId="LiveId" clId="{AF45D22D-E4A4-4CD1-BBB8-F19CD1E61D9F}" dt="2024-08-28T22:12:16.155" v="1592" actId="1076"/>
          <ac:spMkLst>
            <pc:docMk/>
            <pc:sldMk cId="317464156" sldId="268"/>
            <ac:spMk id="18" creationId="{BDA682BF-A2AC-D858-476F-9E69904F7104}"/>
          </ac:spMkLst>
        </pc:spChg>
        <pc:spChg chg="add mod">
          <ac:chgData name="Philippe Baucour" userId="5102170ae7533958" providerId="LiveId" clId="{AF45D22D-E4A4-4CD1-BBB8-F19CD1E61D9F}" dt="2024-08-28T22:12:41.570" v="1626" actId="6549"/>
          <ac:spMkLst>
            <pc:docMk/>
            <pc:sldMk cId="317464156" sldId="268"/>
            <ac:spMk id="19" creationId="{7A2918D1-BB96-CCFA-9091-D110F3B93966}"/>
          </ac:spMkLst>
        </pc:spChg>
        <pc:picChg chg="add del">
          <ac:chgData name="Philippe Baucour" userId="5102170ae7533958" providerId="LiveId" clId="{AF45D22D-E4A4-4CD1-BBB8-F19CD1E61D9F}" dt="2024-08-28T21:39:12.666" v="424" actId="22"/>
          <ac:picMkLst>
            <pc:docMk/>
            <pc:sldMk cId="317464156" sldId="268"/>
            <ac:picMk id="5" creationId="{359D9EDD-7D50-5914-6DD7-A976B6949946}"/>
          </ac:picMkLst>
        </pc:picChg>
        <pc:picChg chg="add del">
          <ac:chgData name="Philippe Baucour" userId="5102170ae7533958" providerId="LiveId" clId="{AF45D22D-E4A4-4CD1-BBB8-F19CD1E61D9F}" dt="2024-08-28T21:39:28.494" v="426" actId="478"/>
          <ac:picMkLst>
            <pc:docMk/>
            <pc:sldMk cId="317464156" sldId="268"/>
            <ac:picMk id="7" creationId="{ED68779D-9EE7-7D18-F7C0-CDCB4960E32F}"/>
          </ac:picMkLst>
        </pc:picChg>
        <pc:picChg chg="add mod">
          <ac:chgData name="Philippe Baucour" userId="5102170ae7533958" providerId="LiveId" clId="{AF45D22D-E4A4-4CD1-BBB8-F19CD1E61D9F}" dt="2024-08-28T22:10:17.499" v="1539" actId="1038"/>
          <ac:picMkLst>
            <pc:docMk/>
            <pc:sldMk cId="317464156" sldId="268"/>
            <ac:picMk id="9" creationId="{9395BFF6-8075-E521-6B19-D4CD2F84C2A1}"/>
          </ac:picMkLst>
        </pc:picChg>
        <pc:picChg chg="add mod">
          <ac:chgData name="Philippe Baucour" userId="5102170ae7533958" providerId="LiveId" clId="{AF45D22D-E4A4-4CD1-BBB8-F19CD1E61D9F}" dt="2024-08-28T22:10:33.978" v="1550" actId="408"/>
          <ac:picMkLst>
            <pc:docMk/>
            <pc:sldMk cId="317464156" sldId="268"/>
            <ac:picMk id="11" creationId="{0E7113F0-1017-7982-8BC1-B114577F32D0}"/>
          </ac:picMkLst>
        </pc:picChg>
        <pc:picChg chg="add del mod">
          <ac:chgData name="Philippe Baucour" userId="5102170ae7533958" providerId="LiveId" clId="{AF45D22D-E4A4-4CD1-BBB8-F19CD1E61D9F}" dt="2024-08-28T21:53:35.586" v="670" actId="478"/>
          <ac:picMkLst>
            <pc:docMk/>
            <pc:sldMk cId="317464156" sldId="268"/>
            <ac:picMk id="12" creationId="{527AFCA2-2D90-FC81-DD18-2A77DA5ACD1E}"/>
          </ac:picMkLst>
        </pc:picChg>
        <pc:picChg chg="add del mod">
          <ac:chgData name="Philippe Baucour" userId="5102170ae7533958" providerId="LiveId" clId="{AF45D22D-E4A4-4CD1-BBB8-F19CD1E61D9F}" dt="2024-08-28T21:56:00.878" v="692" actId="21"/>
          <ac:picMkLst>
            <pc:docMk/>
            <pc:sldMk cId="317464156" sldId="268"/>
            <ac:picMk id="14" creationId="{2640B304-5110-DD03-CAB1-ABE5D594BA31}"/>
          </ac:picMkLst>
        </pc:picChg>
        <pc:picChg chg="add mod">
          <ac:chgData name="Philippe Baucour" userId="5102170ae7533958" providerId="LiveId" clId="{AF45D22D-E4A4-4CD1-BBB8-F19CD1E61D9F}" dt="2024-08-28T22:10:13.806" v="1524" actId="1037"/>
          <ac:picMkLst>
            <pc:docMk/>
            <pc:sldMk cId="317464156" sldId="268"/>
            <ac:picMk id="16" creationId="{3209354F-2F27-E7BE-691B-9591DE524582}"/>
          </ac:picMkLst>
        </pc:picChg>
      </pc:sldChg>
      <pc:sldChg chg="addSp modSp new mod ord modShow modNotesTx">
        <pc:chgData name="Philippe Baucour" userId="5102170ae7533958" providerId="LiveId" clId="{AF45D22D-E4A4-4CD1-BBB8-F19CD1E61D9F}" dt="2024-09-17T14:09:04.254" v="3637" actId="20577"/>
        <pc:sldMkLst>
          <pc:docMk/>
          <pc:sldMk cId="1016949845" sldId="269"/>
        </pc:sldMkLst>
        <pc:spChg chg="mod">
          <ac:chgData name="Philippe Baucour" userId="5102170ae7533958" providerId="LiveId" clId="{AF45D22D-E4A4-4CD1-BBB8-F19CD1E61D9F}" dt="2024-08-28T21:57:16.911" v="700"/>
          <ac:spMkLst>
            <pc:docMk/>
            <pc:sldMk cId="1016949845" sldId="269"/>
            <ac:spMk id="2" creationId="{585952C4-BF21-A4D8-E2AF-B27972110762}"/>
          </ac:spMkLst>
        </pc:spChg>
        <pc:spChg chg="mod">
          <ac:chgData name="Philippe Baucour" userId="5102170ae7533958" providerId="LiveId" clId="{AF45D22D-E4A4-4CD1-BBB8-F19CD1E61D9F}" dt="2024-08-29T13:33:27.741" v="2722" actId="20577"/>
          <ac:spMkLst>
            <pc:docMk/>
            <pc:sldMk cId="1016949845" sldId="269"/>
            <ac:spMk id="3" creationId="{C9ABDFC0-CF70-5FB4-2781-7E8476BE36C6}"/>
          </ac:spMkLst>
        </pc:spChg>
        <pc:spChg chg="add mod">
          <ac:chgData name="Philippe Baucour" userId="5102170ae7533958" providerId="LiveId" clId="{AF45D22D-E4A4-4CD1-BBB8-F19CD1E61D9F}" dt="2024-09-17T13:52:05.881" v="3224" actId="207"/>
          <ac:spMkLst>
            <pc:docMk/>
            <pc:sldMk cId="1016949845" sldId="269"/>
            <ac:spMk id="4" creationId="{15FFEF79-58B5-8204-B7E6-017706FE64A1}"/>
          </ac:spMkLst>
        </pc:spChg>
        <pc:spChg chg="add mod">
          <ac:chgData name="Philippe Baucour" userId="5102170ae7533958" providerId="LiveId" clId="{AF45D22D-E4A4-4CD1-BBB8-F19CD1E61D9F}" dt="2024-09-17T13:52:32.777" v="3228" actId="1076"/>
          <ac:spMkLst>
            <pc:docMk/>
            <pc:sldMk cId="1016949845" sldId="269"/>
            <ac:spMk id="6" creationId="{699B185F-7796-60CC-E136-5682DF3B7A4D}"/>
          </ac:spMkLst>
        </pc:sp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5" creationId="{20197467-AB5C-AB9B-2E96-2B82BE8F8F16}"/>
          </ac:picMkLst>
        </pc:picChg>
        <pc:picChg chg="add mod">
          <ac:chgData name="Philippe Baucour" userId="5102170ae7533958" providerId="LiveId" clId="{AF45D22D-E4A4-4CD1-BBB8-F19CD1E61D9F}" dt="2024-08-28T21:58:03.746" v="779" actId="1038"/>
          <ac:picMkLst>
            <pc:docMk/>
            <pc:sldMk cId="1016949845" sldId="269"/>
            <ac:picMk id="14" creationId="{2640B304-5110-DD03-CAB1-ABE5D594BA31}"/>
          </ac:picMkLst>
        </pc:picChg>
      </pc:sldChg>
      <pc:sldChg chg="addSp delSp modSp new mod modClrScheme chgLayout modNotesTx">
        <pc:chgData name="Philippe Baucour" userId="5102170ae7533958" providerId="LiveId" clId="{AF45D22D-E4A4-4CD1-BBB8-F19CD1E61D9F}" dt="2024-09-19T09:11:56.548" v="4102" actId="20577"/>
        <pc:sldMkLst>
          <pc:docMk/>
          <pc:sldMk cId="3636704923" sldId="270"/>
        </pc:sldMkLst>
        <pc:spChg chg="mod ord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2" creationId="{41FB79F4-4925-CCC5-59F8-F7AE403FD62D}"/>
          </ac:spMkLst>
        </pc:spChg>
        <pc:spChg chg="del">
          <ac:chgData name="Philippe Baucour" userId="5102170ae7533958" providerId="LiveId" clId="{AF45D22D-E4A4-4CD1-BBB8-F19CD1E61D9F}" dt="2024-08-29T12:40:46.980" v="2289" actId="700"/>
          <ac:spMkLst>
            <pc:docMk/>
            <pc:sldMk cId="3636704923" sldId="270"/>
            <ac:spMk id="3" creationId="{AA5D102D-8843-F396-99EE-6E82EC01FA16}"/>
          </ac:spMkLst>
        </pc:spChg>
        <pc:picChg chg="add mod">
          <ac:chgData name="Philippe Baucour" userId="5102170ae7533958" providerId="LiveId" clId="{AF45D22D-E4A4-4CD1-BBB8-F19CD1E61D9F}" dt="2024-08-29T12:19:27.430" v="2164" actId="1076"/>
          <ac:picMkLst>
            <pc:docMk/>
            <pc:sldMk cId="3636704923" sldId="270"/>
            <ac:picMk id="4" creationId="{A8A8AB53-3543-FA49-5785-6E6BF750AFEA}"/>
          </ac:picMkLst>
        </pc:picChg>
        <pc:picChg chg="add mod">
          <ac:chgData name="Philippe Baucour" userId="5102170ae7533958" providerId="LiveId" clId="{AF45D22D-E4A4-4CD1-BBB8-F19CD1E61D9F}" dt="2024-08-29T12:40:12.952" v="2229" actId="1036"/>
          <ac:picMkLst>
            <pc:docMk/>
            <pc:sldMk cId="3636704923" sldId="270"/>
            <ac:picMk id="6" creationId="{6BA83540-7E09-6025-DBF0-E4C5BCB123EA}"/>
          </ac:picMkLst>
        </pc:picChg>
        <pc:picChg chg="add mod">
          <ac:chgData name="Philippe Baucour" userId="5102170ae7533958" providerId="LiveId" clId="{AF45D22D-E4A4-4CD1-BBB8-F19CD1E61D9F}" dt="2024-08-29T12:40:16.930" v="2250" actId="1038"/>
          <ac:picMkLst>
            <pc:docMk/>
            <pc:sldMk cId="3636704923" sldId="270"/>
            <ac:picMk id="8" creationId="{AF959ECC-AC3B-790F-15C9-1E558E851963}"/>
          </ac:picMkLst>
        </pc:picChg>
        <pc:picChg chg="add mod">
          <ac:chgData name="Philippe Baucour" userId="5102170ae7533958" providerId="LiveId" clId="{AF45D22D-E4A4-4CD1-BBB8-F19CD1E61D9F}" dt="2024-08-29T12:41:47.080" v="2322" actId="1035"/>
          <ac:picMkLst>
            <pc:docMk/>
            <pc:sldMk cId="3636704923" sldId="270"/>
            <ac:picMk id="16" creationId="{8E186734-7616-EBAD-E409-6990414E34CD}"/>
          </ac:picMkLst>
        </pc:picChg>
        <pc:cxnChg chg="add mod">
          <ac:chgData name="Philippe Baucour" userId="5102170ae7533958" providerId="LiveId" clId="{AF45D22D-E4A4-4CD1-BBB8-F19CD1E61D9F}" dt="2024-08-29T12:41:16.467" v="2290" actId="692"/>
          <ac:cxnSpMkLst>
            <pc:docMk/>
            <pc:sldMk cId="3636704923" sldId="270"/>
            <ac:cxnSpMk id="10" creationId="{064C0371-EB02-8F50-0B12-8261A42D9256}"/>
          </ac:cxnSpMkLst>
        </pc:cxnChg>
        <pc:cxnChg chg="add mod">
          <ac:chgData name="Philippe Baucour" userId="5102170ae7533958" providerId="LiveId" clId="{AF45D22D-E4A4-4CD1-BBB8-F19CD1E61D9F}" dt="2024-08-29T12:41:23.518" v="2291" actId="692"/>
          <ac:cxnSpMkLst>
            <pc:docMk/>
            <pc:sldMk cId="3636704923" sldId="270"/>
            <ac:cxnSpMk id="12" creationId="{AACBB920-30C4-5B59-52E5-4336C97D550B}"/>
          </ac:cxnSpMkLst>
        </pc:cxnChg>
        <pc:cxnChg chg="add mod">
          <ac:chgData name="Philippe Baucour" userId="5102170ae7533958" providerId="LiveId" clId="{AF45D22D-E4A4-4CD1-BBB8-F19CD1E61D9F}" dt="2024-08-29T12:41:56.302" v="2323" actId="14100"/>
          <ac:cxnSpMkLst>
            <pc:docMk/>
            <pc:sldMk cId="3636704923" sldId="270"/>
            <ac:cxnSpMk id="17" creationId="{C070DB49-4795-7ED5-8BD7-6A7373ACD335}"/>
          </ac:cxnSpMkLst>
        </pc:cxnChg>
      </pc:sldChg>
    </pc:docChg>
  </pc:docChgLst>
  <pc:docChgLst>
    <pc:chgData name="Philippe Baucour" userId="5102170ae7533958" providerId="LiveId" clId="{B2EE689F-2065-402A-8908-926DEA39FEF1}"/>
    <pc:docChg chg="undo custSel addSld delSld modSld sldOrd">
      <pc:chgData name="Philippe Baucour" userId="5102170ae7533958" providerId="LiveId" clId="{B2EE689F-2065-402A-8908-926DEA39FEF1}" dt="2024-08-20T16:49:57.237" v="2645" actId="700"/>
      <pc:docMkLst>
        <pc:docMk/>
      </pc:docMkLst>
      <pc:sldChg chg="modSp mod">
        <pc:chgData name="Philippe Baucour" userId="5102170ae7533958" providerId="LiveId" clId="{B2EE689F-2065-402A-8908-926DEA39FEF1}" dt="2024-08-20T13:48:38.878" v="23" actId="20577"/>
        <pc:sldMkLst>
          <pc:docMk/>
          <pc:sldMk cId="1392602265" sldId="256"/>
        </pc:sldMkLst>
        <pc:spChg chg="mod">
          <ac:chgData name="Philippe Baucour" userId="5102170ae7533958" providerId="LiveId" clId="{B2EE689F-2065-402A-8908-926DEA39FEF1}" dt="2024-08-20T13:43:23.368" v="18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B2EE689F-2065-402A-8908-926DEA39FEF1}" dt="2024-08-20T13:48:38.878" v="23" actId="20577"/>
          <ac:spMkLst>
            <pc:docMk/>
            <pc:sldMk cId="1392602265" sldId="256"/>
            <ac:spMk id="3" creationId="{08069205-150B-B4B1-565B-156D78F5E9E8}"/>
          </ac:spMkLst>
        </pc:spChg>
      </pc:sldChg>
      <pc:sldChg chg="modSp mod">
        <pc:chgData name="Philippe Baucour" userId="5102170ae7533958" providerId="LiveId" clId="{B2EE689F-2065-402A-8908-926DEA39FEF1}" dt="2024-08-20T16:42:59.488" v="2421" actId="6549"/>
        <pc:sldMkLst>
          <pc:docMk/>
          <pc:sldMk cId="3201622378" sldId="257"/>
        </pc:sldMkLst>
        <pc:spChg chg="mod">
          <ac:chgData name="Philippe Baucour" userId="5102170ae7533958" providerId="LiveId" clId="{B2EE689F-2065-402A-8908-926DEA39FEF1}" dt="2024-08-20T16:42:59.488" v="2421" actId="6549"/>
          <ac:spMkLst>
            <pc:docMk/>
            <pc:sldMk cId="3201622378" sldId="257"/>
            <ac:spMk id="3" creationId="{1A803C62-BD0B-D0AC-2B41-C4F420891B06}"/>
          </ac:spMkLst>
        </pc:spChg>
      </pc:sldChg>
      <pc:sldChg chg="modSp add mod">
        <pc:chgData name="Philippe Baucour" userId="5102170ae7533958" providerId="LiveId" clId="{B2EE689F-2065-402A-8908-926DEA39FEF1}" dt="2024-08-20T16:43:36.696" v="2422" actId="108"/>
        <pc:sldMkLst>
          <pc:docMk/>
          <pc:sldMk cId="246086491" sldId="258"/>
        </pc:sldMkLst>
        <pc:spChg chg="mod">
          <ac:chgData name="Philippe Baucour" userId="5102170ae7533958" providerId="LiveId" clId="{B2EE689F-2065-402A-8908-926DEA39FEF1}" dt="2024-08-20T16:43:36.696" v="2422" actId="108"/>
          <ac:spMkLst>
            <pc:docMk/>
            <pc:sldMk cId="246086491" sldId="258"/>
            <ac:spMk id="3" creationId="{A88399CA-BBD6-ECCC-534E-0335C54116C3}"/>
          </ac:spMkLst>
        </pc:spChg>
      </pc:sldChg>
      <pc:sldChg chg="del">
        <pc:chgData name="Philippe Baucour" userId="5102170ae7533958" providerId="LiveId" clId="{B2EE689F-2065-402A-8908-926DEA39FEF1}" dt="2024-08-20T13:56:09.548" v="55" actId="47"/>
        <pc:sldMkLst>
          <pc:docMk/>
          <pc:sldMk cId="1677250047" sldId="258"/>
        </pc:sldMkLst>
      </pc:sldChg>
      <pc:sldChg chg="del">
        <pc:chgData name="Philippe Baucour" userId="5102170ae7533958" providerId="LiveId" clId="{B2EE689F-2065-402A-8908-926DEA39FEF1}" dt="2024-08-20T13:48:55.857" v="24" actId="47"/>
        <pc:sldMkLst>
          <pc:docMk/>
          <pc:sldMk cId="2354581829" sldId="259"/>
        </pc:sldMkLst>
      </pc:sldChg>
      <pc:sldChg chg="addSp delSp modSp new mod ord modClrScheme chgLayout modNotesTx">
        <pc:chgData name="Philippe Baucour" userId="5102170ae7533958" providerId="LiveId" clId="{B2EE689F-2065-402A-8908-926DEA39FEF1}" dt="2024-08-20T16:41:28.836" v="2358" actId="20577"/>
        <pc:sldMkLst>
          <pc:docMk/>
          <pc:sldMk cId="3595025937" sldId="259"/>
        </pc:sldMkLst>
        <pc:spChg chg="mod ord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2" creationId="{9401C507-3D1F-23F1-FC25-F88A14E5D2D2}"/>
          </ac:spMkLst>
        </pc:spChg>
        <pc:spChg chg="add mod">
          <ac:chgData name="Philippe Baucour" userId="5102170ae7533958" providerId="LiveId" clId="{B2EE689F-2065-402A-8908-926DEA39FEF1}" dt="2024-08-20T14:12:08.730" v="141" actId="1035"/>
          <ac:spMkLst>
            <pc:docMk/>
            <pc:sldMk cId="3595025937" sldId="259"/>
            <ac:spMk id="3" creationId="{DAA69606-7991-E7A7-6DA7-C10E2197153D}"/>
          </ac:spMkLst>
        </pc:spChg>
        <pc:spChg chg="del">
          <ac:chgData name="Philippe Baucour" userId="5102170ae7533958" providerId="LiveId" clId="{B2EE689F-2065-402A-8908-926DEA39FEF1}" dt="2024-08-20T13:55:20.059" v="52" actId="700"/>
          <ac:spMkLst>
            <pc:docMk/>
            <pc:sldMk cId="3595025937" sldId="259"/>
            <ac:spMk id="3" creationId="{F99D3141-1EEC-FB5F-4E02-E4226DD5CC31}"/>
          </ac:spMkLst>
        </pc:spChg>
        <pc:picChg chg="add mod">
          <ac:chgData name="Philippe Baucour" userId="5102170ae7533958" providerId="LiveId" clId="{B2EE689F-2065-402A-8908-926DEA39FEF1}" dt="2024-08-20T14:10:49.808" v="90" actId="1036"/>
          <ac:picMkLst>
            <pc:docMk/>
            <pc:sldMk cId="3595025937" sldId="259"/>
            <ac:picMk id="5" creationId="{2B92A725-ABA1-9076-A45D-26AB83219752}"/>
          </ac:picMkLst>
        </pc:picChg>
      </pc:sldChg>
      <pc:sldChg chg="del">
        <pc:chgData name="Philippe Baucour" userId="5102170ae7533958" providerId="LiveId" clId="{B2EE689F-2065-402A-8908-926DEA39FEF1}" dt="2024-08-20T13:48:59.157" v="25" actId="47"/>
        <pc:sldMkLst>
          <pc:docMk/>
          <pc:sldMk cId="1044313820" sldId="260"/>
        </pc:sldMkLst>
      </pc:sldChg>
      <pc:sldChg chg="modSp add mod ord">
        <pc:chgData name="Philippe Baucour" userId="5102170ae7533958" providerId="LiveId" clId="{B2EE689F-2065-402A-8908-926DEA39FEF1}" dt="2024-08-20T14:21:35.650" v="325" actId="20577"/>
        <pc:sldMkLst>
          <pc:docMk/>
          <pc:sldMk cId="3605500931" sldId="260"/>
        </pc:sldMkLst>
        <pc:spChg chg="mod">
          <ac:chgData name="Philippe Baucour" userId="5102170ae7533958" providerId="LiveId" clId="{B2EE689F-2065-402A-8908-926DEA39FEF1}" dt="2024-08-20T14:21:35.650" v="325" actId="20577"/>
          <ac:spMkLst>
            <pc:docMk/>
            <pc:sldMk cId="3605500931" sldId="260"/>
            <ac:spMk id="2" creationId="{50B81B73-2442-900F-81DF-40FFFB00F362}"/>
          </ac:spMkLst>
        </pc:spChg>
      </pc:sldChg>
      <pc:sldChg chg="modSp add mod">
        <pc:chgData name="Philippe Baucour" userId="5102170ae7533958" providerId="LiveId" clId="{B2EE689F-2065-402A-8908-926DEA39FEF1}" dt="2024-08-20T16:44:25.434" v="2428" actId="113"/>
        <pc:sldMkLst>
          <pc:docMk/>
          <pc:sldMk cId="1735660937" sldId="261"/>
        </pc:sldMkLst>
        <pc:spChg chg="mod">
          <ac:chgData name="Philippe Baucour" userId="5102170ae7533958" providerId="LiveId" clId="{B2EE689F-2065-402A-8908-926DEA39FEF1}" dt="2024-08-20T14:14:03.145" v="187" actId="20577"/>
          <ac:spMkLst>
            <pc:docMk/>
            <pc:sldMk cId="1735660937" sldId="261"/>
            <ac:spMk id="2" creationId="{3C06C7F3-1F37-3278-1418-9BDC17C64C05}"/>
          </ac:spMkLst>
        </pc:spChg>
        <pc:spChg chg="mod">
          <ac:chgData name="Philippe Baucour" userId="5102170ae7533958" providerId="LiveId" clId="{B2EE689F-2065-402A-8908-926DEA39FEF1}" dt="2024-08-20T16:44:25.434" v="2428" actId="113"/>
          <ac:spMkLst>
            <pc:docMk/>
            <pc:sldMk cId="1735660937" sldId="261"/>
            <ac:spMk id="3" creationId="{6760927A-C4AD-6A17-7C37-5D5E288834D1}"/>
          </ac:spMkLst>
        </pc:spChg>
      </pc:sldChg>
      <pc:sldChg chg="del">
        <pc:chgData name="Philippe Baucour" userId="5102170ae7533958" providerId="LiveId" clId="{B2EE689F-2065-402A-8908-926DEA39FEF1}" dt="2024-08-20T13:49:05.039" v="26" actId="47"/>
        <pc:sldMkLst>
          <pc:docMk/>
          <pc:sldMk cId="3213887435" sldId="261"/>
        </pc:sldMkLst>
      </pc:sldChg>
      <pc:sldChg chg="addSp delSp modSp new del mod ord modClrScheme chgLayout">
        <pc:chgData name="Philippe Baucour" userId="5102170ae7533958" providerId="LiveId" clId="{B2EE689F-2065-402A-8908-926DEA39FEF1}" dt="2024-08-20T14:42:31.705" v="558" actId="47"/>
        <pc:sldMkLst>
          <pc:docMk/>
          <pc:sldMk cId="2620637221" sldId="262"/>
        </pc:sldMkLst>
        <pc:spChg chg="del mod ord">
          <ac:chgData name="Philippe Baucour" userId="5102170ae7533958" providerId="LiveId" clId="{B2EE689F-2065-402A-8908-926DEA39FEF1}" dt="2024-08-20T14:06:15.969" v="61" actId="700"/>
          <ac:spMkLst>
            <pc:docMk/>
            <pc:sldMk cId="2620637221" sldId="262"/>
            <ac:spMk id="2" creationId="{85EB0905-95F7-88B6-0107-B21D86EEBAD4}"/>
          </ac:spMkLst>
        </pc:spChg>
        <pc:spChg chg="add mod ord">
          <ac:chgData name="Philippe Baucour" userId="5102170ae7533958" providerId="LiveId" clId="{B2EE689F-2065-402A-8908-926DEA39FEF1}" dt="2024-08-20T14:22:10.550" v="330" actId="20577"/>
          <ac:spMkLst>
            <pc:docMk/>
            <pc:sldMk cId="2620637221" sldId="262"/>
            <ac:spMk id="3" creationId="{608F483B-4434-746C-7AEB-95C4776D51F5}"/>
          </ac:spMkLst>
        </pc:spChg>
        <pc:spChg chg="add mod ord">
          <ac:chgData name="Philippe Baucour" userId="5102170ae7533958" providerId="LiveId" clId="{B2EE689F-2065-402A-8908-926DEA39FEF1}" dt="2024-08-20T14:42:22.609" v="556" actId="21"/>
          <ac:spMkLst>
            <pc:docMk/>
            <pc:sldMk cId="2620637221" sldId="262"/>
            <ac:spMk id="4" creationId="{89BF95F5-742F-BEE1-0DE9-2ECD77A3A8FC}"/>
          </ac:spMkLst>
        </pc:spChg>
      </pc:sldChg>
      <pc:sldChg chg="modSp add mod">
        <pc:chgData name="Philippe Baucour" userId="5102170ae7533958" providerId="LiveId" clId="{B2EE689F-2065-402A-8908-926DEA39FEF1}" dt="2024-08-20T14:20:52.676" v="283" actId="20577"/>
        <pc:sldMkLst>
          <pc:docMk/>
          <pc:sldMk cId="3032471110" sldId="264"/>
        </pc:sldMkLst>
        <pc:spChg chg="mod">
          <ac:chgData name="Philippe Baucour" userId="5102170ae7533958" providerId="LiveId" clId="{B2EE689F-2065-402A-8908-926DEA39FEF1}" dt="2024-08-20T14:20:52.676" v="283" actId="20577"/>
          <ac:spMkLst>
            <pc:docMk/>
            <pc:sldMk cId="3032471110" sldId="264"/>
            <ac:spMk id="15" creationId="{4A0F2F50-A8F4-B84F-6FFC-7F8D6197CE61}"/>
          </ac:spMkLst>
        </pc:spChg>
      </pc:sldChg>
      <pc:sldChg chg="add del mod modShow">
        <pc:chgData name="Philippe Baucour" userId="5102170ae7533958" providerId="LiveId" clId="{B2EE689F-2065-402A-8908-926DEA39FEF1}" dt="2024-08-20T16:46:53.469" v="2439" actId="47"/>
        <pc:sldMkLst>
          <pc:docMk/>
          <pc:sldMk cId="3631102099" sldId="265"/>
        </pc:sldMkLst>
      </pc:sldChg>
      <pc:sldChg chg="addSp modSp add mod modNotesTx">
        <pc:chgData name="Philippe Baucour" userId="5102170ae7533958" providerId="LiveId" clId="{B2EE689F-2065-402A-8908-926DEA39FEF1}" dt="2024-08-20T14:20:24.282" v="273" actId="14100"/>
        <pc:sldMkLst>
          <pc:docMk/>
          <pc:sldMk cId="747625521" sldId="266"/>
        </pc:sldMkLst>
        <pc:spChg chg="mod">
          <ac:chgData name="Philippe Baucour" userId="5102170ae7533958" providerId="LiveId" clId="{B2EE689F-2065-402A-8908-926DEA39FEF1}" dt="2024-08-20T14:07:31.370" v="66" actId="20577"/>
          <ac:spMkLst>
            <pc:docMk/>
            <pc:sldMk cId="747625521" sldId="266"/>
            <ac:spMk id="2" creationId="{A252341B-7A2D-75F7-2C2D-EED801A5D175}"/>
          </ac:spMkLst>
        </pc:spChg>
        <pc:spChg chg="add mod">
          <ac:chgData name="Philippe Baucour" userId="5102170ae7533958" providerId="LiveId" clId="{B2EE689F-2065-402A-8908-926DEA39FEF1}" dt="2024-08-20T14:20:24.282" v="273" actId="14100"/>
          <ac:spMkLst>
            <pc:docMk/>
            <pc:sldMk cId="747625521" sldId="266"/>
            <ac:spMk id="7" creationId="{2D720B5A-7ECF-A3EF-D44E-2B0A0C2ED1F3}"/>
          </ac:spMkLst>
        </pc:spChg>
        <pc:picChg chg="add mod">
          <ac:chgData name="Philippe Baucour" userId="5102170ae7533958" providerId="LiveId" clId="{B2EE689F-2065-402A-8908-926DEA39FEF1}" dt="2024-08-20T14:19:59.230" v="265" actId="1076"/>
          <ac:picMkLst>
            <pc:docMk/>
            <pc:sldMk cId="747625521" sldId="266"/>
            <ac:picMk id="16" creationId="{5C5F7576-E45A-1EB5-C8AD-BD408978EE72}"/>
          </ac:picMkLst>
        </pc:picChg>
      </pc:sldChg>
      <pc:sldChg chg="modSp add mod ord">
        <pc:chgData name="Philippe Baucour" userId="5102170ae7533958" providerId="LiveId" clId="{B2EE689F-2065-402A-8908-926DEA39FEF1}" dt="2024-08-20T14:21:11.262" v="301" actId="20577"/>
        <pc:sldMkLst>
          <pc:docMk/>
          <pc:sldMk cId="2297956533" sldId="267"/>
        </pc:sldMkLst>
        <pc:spChg chg="mod">
          <ac:chgData name="Philippe Baucour" userId="5102170ae7533958" providerId="LiveId" clId="{B2EE689F-2065-402A-8908-926DEA39FEF1}" dt="2024-08-20T14:21:11.262" v="301" actId="20577"/>
          <ac:spMkLst>
            <pc:docMk/>
            <pc:sldMk cId="2297956533" sldId="267"/>
            <ac:spMk id="4" creationId="{CC2A2999-2A2B-52F7-227C-09A61B8C832C}"/>
          </ac:spMkLst>
        </pc:spChg>
      </pc:sldChg>
      <pc:sldChg chg="addSp modSp new mod ord">
        <pc:chgData name="Philippe Baucour" userId="5102170ae7533958" providerId="LiveId" clId="{B2EE689F-2065-402A-8908-926DEA39FEF1}" dt="2024-08-20T16:46:17.043" v="2438" actId="20577"/>
        <pc:sldMkLst>
          <pc:docMk/>
          <pc:sldMk cId="1147535142" sldId="268"/>
        </pc:sldMkLst>
        <pc:spChg chg="mod">
          <ac:chgData name="Philippe Baucour" userId="5102170ae7533958" providerId="LiveId" clId="{B2EE689F-2065-402A-8908-926DEA39FEF1}" dt="2024-08-20T14:25:40.069" v="423" actId="20577"/>
          <ac:spMkLst>
            <pc:docMk/>
            <pc:sldMk cId="1147535142" sldId="268"/>
            <ac:spMk id="2" creationId="{B452D778-62DA-501C-C058-8EC5C9C10756}"/>
          </ac:spMkLst>
        </pc:spChg>
        <pc:spChg chg="mod">
          <ac:chgData name="Philippe Baucour" userId="5102170ae7533958" providerId="LiveId" clId="{B2EE689F-2065-402A-8908-926DEA39FEF1}" dt="2024-08-20T16:46:17.043" v="2438" actId="20577"/>
          <ac:spMkLst>
            <pc:docMk/>
            <pc:sldMk cId="1147535142" sldId="268"/>
            <ac:spMk id="3" creationId="{AFB9DA82-C6AB-DDA5-193E-1A67542E96A1}"/>
          </ac:spMkLst>
        </pc:spChg>
        <pc:picChg chg="add mod">
          <ac:chgData name="Philippe Baucour" userId="5102170ae7533958" providerId="LiveId" clId="{B2EE689F-2065-402A-8908-926DEA39FEF1}" dt="2024-08-20T14:28:03.109" v="441" actId="108"/>
          <ac:picMkLst>
            <pc:docMk/>
            <pc:sldMk cId="1147535142" sldId="268"/>
            <ac:picMk id="5" creationId="{770456EA-62CE-CCEA-B0E6-4EF3CF1E6D8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04:27.183" v="881" actId="108"/>
        <pc:sldMkLst>
          <pc:docMk/>
          <pc:sldMk cId="1748231111" sldId="269"/>
        </pc:sldMkLst>
        <pc:spChg chg="mod ord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2" creationId="{558AABD1-B03F-DF62-2548-932C470ADE51}"/>
          </ac:spMkLst>
        </pc:spChg>
        <pc:spChg chg="del">
          <ac:chgData name="Philippe Baucour" userId="5102170ae7533958" providerId="LiveId" clId="{B2EE689F-2065-402A-8908-926DEA39FEF1}" dt="2024-08-20T14:51:21.666" v="569" actId="700"/>
          <ac:spMkLst>
            <pc:docMk/>
            <pc:sldMk cId="1748231111" sldId="269"/>
            <ac:spMk id="3" creationId="{3B4529BA-CD2F-2525-266E-0FE73968F148}"/>
          </ac:spMkLst>
        </pc:spChg>
        <pc:spChg chg="add mod">
          <ac:chgData name="Philippe Baucour" userId="5102170ae7533958" providerId="LiveId" clId="{B2EE689F-2065-402A-8908-926DEA39FEF1}" dt="2024-08-20T15:01:33.389" v="839" actId="1076"/>
          <ac:spMkLst>
            <pc:docMk/>
            <pc:sldMk cId="1748231111" sldId="269"/>
            <ac:spMk id="16" creationId="{BE1D5DFE-CF5D-072D-A965-612E214107C1}"/>
          </ac:spMkLst>
        </pc:spChg>
        <pc:spChg chg="add mod">
          <ac:chgData name="Philippe Baucour" userId="5102170ae7533958" providerId="LiveId" clId="{B2EE689F-2065-402A-8908-926DEA39FEF1}" dt="2024-08-20T15:01:26.965" v="838" actId="1076"/>
          <ac:spMkLst>
            <pc:docMk/>
            <pc:sldMk cId="1748231111" sldId="269"/>
            <ac:spMk id="17" creationId="{8AE23A63-D89E-267D-48F9-EBF653B6E652}"/>
          </ac:spMkLst>
        </pc:spChg>
        <pc:spChg chg="add mod">
          <ac:chgData name="Philippe Baucour" userId="5102170ae7533958" providerId="LiveId" clId="{B2EE689F-2065-402A-8908-926DEA39FEF1}" dt="2024-08-20T15:01:43.309" v="841" actId="1076"/>
          <ac:spMkLst>
            <pc:docMk/>
            <pc:sldMk cId="1748231111" sldId="269"/>
            <ac:spMk id="18" creationId="{AF525763-7605-D112-4D83-6EB8A5F63A6E}"/>
          </ac:spMkLst>
        </pc:spChg>
        <pc:picChg chg="add mod">
          <ac:chgData name="Philippe Baucour" userId="5102170ae7533958" providerId="LiveId" clId="{B2EE689F-2065-402A-8908-926DEA39FEF1}" dt="2024-08-20T15:04:23.102" v="877" actId="108"/>
          <ac:picMkLst>
            <pc:docMk/>
            <pc:sldMk cId="1748231111" sldId="269"/>
            <ac:picMk id="5" creationId="{CB00D995-6DDE-4EAB-2BB8-6A4EE5A58A7C}"/>
          </ac:picMkLst>
        </pc:picChg>
        <pc:picChg chg="add mod">
          <ac:chgData name="Philippe Baucour" userId="5102170ae7533958" providerId="LiveId" clId="{B2EE689F-2065-402A-8908-926DEA39FEF1}" dt="2024-08-20T15:04:24.243" v="878" actId="108"/>
          <ac:picMkLst>
            <pc:docMk/>
            <pc:sldMk cId="1748231111" sldId="269"/>
            <ac:picMk id="7" creationId="{F927CB2E-1126-96C3-214D-CBF693BDDFD6}"/>
          </ac:picMkLst>
        </pc:picChg>
        <pc:picChg chg="add mod">
          <ac:chgData name="Philippe Baucour" userId="5102170ae7533958" providerId="LiveId" clId="{B2EE689F-2065-402A-8908-926DEA39FEF1}" dt="2024-08-20T15:04:25.165" v="879" actId="108"/>
          <ac:picMkLst>
            <pc:docMk/>
            <pc:sldMk cId="1748231111" sldId="269"/>
            <ac:picMk id="9" creationId="{C61075BF-25F0-4D6E-DA93-A366E6FB5084}"/>
          </ac:picMkLst>
        </pc:picChg>
        <pc:picChg chg="add mod">
          <ac:chgData name="Philippe Baucour" userId="5102170ae7533958" providerId="LiveId" clId="{B2EE689F-2065-402A-8908-926DEA39FEF1}" dt="2024-08-20T15:01:36.720" v="840" actId="1076"/>
          <ac:picMkLst>
            <pc:docMk/>
            <pc:sldMk cId="1748231111" sldId="269"/>
            <ac:picMk id="11" creationId="{534E0EEB-9452-CA0E-A92A-DA2D648AD0FA}"/>
          </ac:picMkLst>
        </pc:picChg>
        <pc:picChg chg="add mod">
          <ac:chgData name="Philippe Baucour" userId="5102170ae7533958" providerId="LiveId" clId="{B2EE689F-2065-402A-8908-926DEA39FEF1}" dt="2024-08-20T15:04:26.213" v="880" actId="108"/>
          <ac:picMkLst>
            <pc:docMk/>
            <pc:sldMk cId="1748231111" sldId="269"/>
            <ac:picMk id="13" creationId="{C54E7DE8-04BC-640F-E88C-6FF69F7DDEF9}"/>
          </ac:picMkLst>
        </pc:picChg>
        <pc:picChg chg="add mod">
          <ac:chgData name="Philippe Baucour" userId="5102170ae7533958" providerId="LiveId" clId="{B2EE689F-2065-402A-8908-926DEA39FEF1}" dt="2024-08-20T15:04:27.183" v="881" actId="108"/>
          <ac:picMkLst>
            <pc:docMk/>
            <pc:sldMk cId="1748231111" sldId="269"/>
            <ac:picMk id="15" creationId="{B6257353-FD93-E6F0-1C7A-2C911156B25C}"/>
          </ac:picMkLst>
        </pc:picChg>
      </pc:sldChg>
      <pc:sldChg chg="modSp new mod">
        <pc:chgData name="Philippe Baucour" userId="5102170ae7533958" providerId="LiveId" clId="{B2EE689F-2065-402A-8908-926DEA39FEF1}" dt="2024-08-20T15:48:27.513" v="1265" actId="27636"/>
        <pc:sldMkLst>
          <pc:docMk/>
          <pc:sldMk cId="2492228979" sldId="270"/>
        </pc:sldMkLst>
        <pc:spChg chg="mod">
          <ac:chgData name="Philippe Baucour" userId="5102170ae7533958" providerId="LiveId" clId="{B2EE689F-2065-402A-8908-926DEA39FEF1}" dt="2024-08-20T14:30:07.760" v="492" actId="20577"/>
          <ac:spMkLst>
            <pc:docMk/>
            <pc:sldMk cId="2492228979" sldId="270"/>
            <ac:spMk id="2" creationId="{816CA654-D4E4-C121-8C03-2D4442388ED2}"/>
          </ac:spMkLst>
        </pc:spChg>
        <pc:spChg chg="mod">
          <ac:chgData name="Philippe Baucour" userId="5102170ae7533958" providerId="LiveId" clId="{B2EE689F-2065-402A-8908-926DEA39FEF1}" dt="2024-08-20T15:48:27.513" v="1265" actId="27636"/>
          <ac:spMkLst>
            <pc:docMk/>
            <pc:sldMk cId="2492228979" sldId="270"/>
            <ac:spMk id="3" creationId="{EAEEBC22-1509-CEB3-FF71-21F77B9FB14E}"/>
          </ac:spMkLst>
        </pc:spChg>
      </pc:sldChg>
      <pc:sldChg chg="addSp delSp modSp new mod modClrScheme chgLayout modNotesTx">
        <pc:chgData name="Philippe Baucour" userId="5102170ae7533958" providerId="LiveId" clId="{B2EE689F-2065-402A-8908-926DEA39FEF1}" dt="2024-08-20T15:51:05.017" v="1352" actId="6549"/>
        <pc:sldMkLst>
          <pc:docMk/>
          <pc:sldMk cId="1525589597" sldId="271"/>
        </pc:sldMkLst>
        <pc:spChg chg="mod ord">
          <ac:chgData name="Philippe Baucour" userId="5102170ae7533958" providerId="LiveId" clId="{B2EE689F-2065-402A-8908-926DEA39FEF1}" dt="2024-08-20T15:50:40.449" v="1308" actId="700"/>
          <ac:spMkLst>
            <pc:docMk/>
            <pc:sldMk cId="1525589597" sldId="271"/>
            <ac:spMk id="2" creationId="{3FBF303B-320E-615A-D4A6-CE2076FD915D}"/>
          </ac:spMkLst>
        </pc:spChg>
        <pc:spChg chg="del">
          <ac:chgData name="Philippe Baucour" userId="5102170ae7533958" providerId="LiveId" clId="{B2EE689F-2065-402A-8908-926DEA39FEF1}" dt="2024-08-20T15:26:03.055" v="1208" actId="700"/>
          <ac:spMkLst>
            <pc:docMk/>
            <pc:sldMk cId="1525589597" sldId="271"/>
            <ac:spMk id="3" creationId="{7F1358CB-03AD-3B17-4FF6-43A75D4E827B}"/>
          </ac:spMkLst>
        </pc:spChg>
        <pc:spChg chg="add mod ord">
          <ac:chgData name="Philippe Baucour" userId="5102170ae7533958" providerId="LiveId" clId="{B2EE689F-2065-402A-8908-926DEA39FEF1}" dt="2024-08-20T15:51:01.668" v="1351" actId="20577"/>
          <ac:spMkLst>
            <pc:docMk/>
            <pc:sldMk cId="1525589597" sldId="271"/>
            <ac:spMk id="6" creationId="{3F3FBD36-F5D6-8C6D-1ECB-2BC2F9C975C9}"/>
          </ac:spMkLst>
        </pc:spChg>
        <pc:picChg chg="add mod">
          <ac:chgData name="Philippe Baucour" userId="5102170ae7533958" providerId="LiveId" clId="{B2EE689F-2065-402A-8908-926DEA39FEF1}" dt="2024-08-20T15:26:10.393" v="1209" actId="1076"/>
          <ac:picMkLst>
            <pc:docMk/>
            <pc:sldMk cId="1525589597" sldId="271"/>
            <ac:picMk id="5" creationId="{79ACFFD6-8701-A586-409C-D065CFA85D2B}"/>
          </ac:picMkLst>
        </pc:picChg>
      </pc:sldChg>
      <pc:sldChg chg="addSp delSp modSp new mod">
        <pc:chgData name="Philippe Baucour" userId="5102170ae7533958" providerId="LiveId" clId="{B2EE689F-2065-402A-8908-926DEA39FEF1}" dt="2024-08-20T16:36:47.045" v="2084" actId="20577"/>
        <pc:sldMkLst>
          <pc:docMk/>
          <pc:sldMk cId="789373151" sldId="272"/>
        </pc:sldMkLst>
        <pc:spChg chg="mod">
          <ac:chgData name="Philippe Baucour" userId="5102170ae7533958" providerId="LiveId" clId="{B2EE689F-2065-402A-8908-926DEA39FEF1}" dt="2024-08-20T16:36:47.045" v="2084" actId="20577"/>
          <ac:spMkLst>
            <pc:docMk/>
            <pc:sldMk cId="789373151" sldId="272"/>
            <ac:spMk id="2" creationId="{353EE57E-5493-2327-616F-B3A8EB55D058}"/>
          </ac:spMkLst>
        </pc:spChg>
        <pc:spChg chg="mod">
          <ac:chgData name="Philippe Baucour" userId="5102170ae7533958" providerId="LiveId" clId="{B2EE689F-2065-402A-8908-926DEA39FEF1}" dt="2024-08-20T16:10:41.914" v="1469" actId="14100"/>
          <ac:spMkLst>
            <pc:docMk/>
            <pc:sldMk cId="789373151" sldId="272"/>
            <ac:spMk id="3" creationId="{9CCCAB07-2348-E027-5CBB-B6DFBEF0ECA5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6" creationId="{A6FBEA0E-496A-DEEC-15CF-4C575BF1B8DC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7" creationId="{44724778-4908-8097-B2D4-1DF08F28B450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8" creationId="{77F9C462-D38F-8217-3290-4EA6B7587381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9" creationId="{A420F552-C558-10F2-3840-2B3840BC5CA7}"/>
          </ac:spMkLst>
        </pc:spChg>
        <pc:spChg chg="add mod">
          <ac:chgData name="Philippe Baucour" userId="5102170ae7533958" providerId="LiveId" clId="{B2EE689F-2065-402A-8908-926DEA39FEF1}" dt="2024-08-20T16:18:13.423" v="1619" actId="1035"/>
          <ac:spMkLst>
            <pc:docMk/>
            <pc:sldMk cId="789373151" sldId="272"/>
            <ac:spMk id="10" creationId="{FE334B22-EF4D-A1D6-AD3A-9A837CD2EA0D}"/>
          </ac:spMkLst>
        </pc:spChg>
        <pc:picChg chg="add mod">
          <ac:chgData name="Philippe Baucour" userId="5102170ae7533958" providerId="LiveId" clId="{B2EE689F-2065-402A-8908-926DEA39FEF1}" dt="2024-08-20T16:18:52.163" v="1625" actId="108"/>
          <ac:picMkLst>
            <pc:docMk/>
            <pc:sldMk cId="789373151" sldId="272"/>
            <ac:picMk id="5" creationId="{852CC397-0BE9-B1E8-895C-A04848CCA426}"/>
          </ac:picMkLst>
        </pc:picChg>
        <pc:picChg chg="add mod">
          <ac:chgData name="Philippe Baucour" userId="5102170ae7533958" providerId="LiveId" clId="{B2EE689F-2065-402A-8908-926DEA39FEF1}" dt="2024-08-20T16:21:44.463" v="1672" actId="1035"/>
          <ac:picMkLst>
            <pc:docMk/>
            <pc:sldMk cId="789373151" sldId="272"/>
            <ac:picMk id="12" creationId="{6C6E6F12-489C-3253-A37A-9B6FD93D3E8F}"/>
          </ac:picMkLst>
        </pc:picChg>
        <pc:picChg chg="add del mod">
          <ac:chgData name="Philippe Baucour" userId="5102170ae7533958" providerId="LiveId" clId="{B2EE689F-2065-402A-8908-926DEA39FEF1}" dt="2024-08-20T16:22:57.161" v="1676" actId="21"/>
          <ac:picMkLst>
            <pc:docMk/>
            <pc:sldMk cId="789373151" sldId="272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47:48.114" v="2492" actId="1035"/>
        <pc:sldMkLst>
          <pc:docMk/>
          <pc:sldMk cId="84679321" sldId="273"/>
        </pc:sldMkLst>
        <pc:spChg chg="mod">
          <ac:chgData name="Philippe Baucour" userId="5102170ae7533958" providerId="LiveId" clId="{B2EE689F-2065-402A-8908-926DEA39FEF1}" dt="2024-08-20T16:47:17.335" v="2452" actId="20577"/>
          <ac:spMkLst>
            <pc:docMk/>
            <pc:sldMk cId="84679321" sldId="273"/>
            <ac:spMk id="2" creationId="{F47D66FB-F952-F3DE-39F9-A324E4C81197}"/>
          </ac:spMkLst>
        </pc:spChg>
        <pc:spChg chg="add mod">
          <ac:chgData name="Philippe Baucour" userId="5102170ae7533958" providerId="LiveId" clId="{B2EE689F-2065-402A-8908-926DEA39FEF1}" dt="2024-08-20T16:47:48.114" v="2492" actId="1035"/>
          <ac:spMkLst>
            <pc:docMk/>
            <pc:sldMk cId="84679321" sldId="273"/>
            <ac:spMk id="3" creationId="{ACEFA5E8-4615-CF35-BF1F-8975A9512F6E}"/>
          </ac:spMkLst>
        </pc:spChg>
        <pc:spChg chg="add mod">
          <ac:chgData name="Philippe Baucour" userId="5102170ae7533958" providerId="LiveId" clId="{B2EE689F-2065-402A-8908-926DEA39FEF1}" dt="2024-08-20T15:06:12.656" v="905" actId="1038"/>
          <ac:spMkLst>
            <pc:docMk/>
            <pc:sldMk cId="84679321" sldId="273"/>
            <ac:spMk id="7" creationId="{0D310D5B-3A81-15B8-626B-C3D78A394855}"/>
          </ac:spMkLst>
        </pc:spChg>
        <pc:picChg chg="add mod">
          <ac:chgData name="Philippe Baucour" userId="5102170ae7533958" providerId="LiveId" clId="{B2EE689F-2065-402A-8908-926DEA39FEF1}" dt="2024-08-20T15:04:14.546" v="876" actId="108"/>
          <ac:picMkLst>
            <pc:docMk/>
            <pc:sldMk cId="84679321" sldId="273"/>
            <ac:picMk id="4" creationId="{6A8FC15C-BEC8-742C-5B3E-599CE46CCB38}"/>
          </ac:picMkLst>
        </pc:picChg>
        <pc:picChg chg="add mod">
          <ac:chgData name="Philippe Baucour" userId="5102170ae7533958" providerId="LiveId" clId="{B2EE689F-2065-402A-8908-926DEA39FEF1}" dt="2024-08-20T16:47:48.114" v="2492" actId="1035"/>
          <ac:picMkLst>
            <pc:docMk/>
            <pc:sldMk cId="84679321" sldId="273"/>
            <ac:picMk id="6" creationId="{E7C16856-9003-D06E-EA60-A6D3D91A7742}"/>
          </ac:picMkLst>
        </pc:picChg>
      </pc:sldChg>
      <pc:sldChg chg="addSp modSp new mod">
        <pc:chgData name="Philippe Baucour" userId="5102170ae7533958" providerId="LiveId" clId="{B2EE689F-2065-402A-8908-926DEA39FEF1}" dt="2024-08-20T15:46:11.395" v="1217" actId="20577"/>
        <pc:sldMkLst>
          <pc:docMk/>
          <pc:sldMk cId="3456324371" sldId="274"/>
        </pc:sldMkLst>
        <pc:spChg chg="mod">
          <ac:chgData name="Philippe Baucour" userId="5102170ae7533958" providerId="LiveId" clId="{B2EE689F-2065-402A-8908-926DEA39FEF1}" dt="2024-08-20T15:46:11.395" v="1217" actId="20577"/>
          <ac:spMkLst>
            <pc:docMk/>
            <pc:sldMk cId="3456324371" sldId="274"/>
            <ac:spMk id="2" creationId="{EE897911-A1A8-C7EC-C846-D8602369FD6D}"/>
          </ac:spMkLst>
        </pc:spChg>
        <pc:picChg chg="add mod">
          <ac:chgData name="Philippe Baucour" userId="5102170ae7533958" providerId="LiveId" clId="{B2EE689F-2065-402A-8908-926DEA39FEF1}" dt="2024-08-20T15:10:18.083" v="997" actId="108"/>
          <ac:picMkLst>
            <pc:docMk/>
            <pc:sldMk cId="3456324371" sldId="274"/>
            <ac:picMk id="4" creationId="{C7152C95-9652-9FC7-A242-E6747C0E94C2}"/>
          </ac:picMkLst>
        </pc:picChg>
        <pc:picChg chg="add mod">
          <ac:chgData name="Philippe Baucour" userId="5102170ae7533958" providerId="LiveId" clId="{B2EE689F-2065-402A-8908-926DEA39FEF1}" dt="2024-08-20T15:10:22.052" v="998" actId="108"/>
          <ac:picMkLst>
            <pc:docMk/>
            <pc:sldMk cId="3456324371" sldId="274"/>
            <ac:picMk id="6" creationId="{A28B1D92-C9F1-7726-F34E-9B2FE109FF22}"/>
          </ac:picMkLst>
        </pc:picChg>
        <pc:picChg chg="add mod">
          <ac:chgData name="Philippe Baucour" userId="5102170ae7533958" providerId="LiveId" clId="{B2EE689F-2065-402A-8908-926DEA39FEF1}" dt="2024-08-20T15:10:39.518" v="1001" actId="1076"/>
          <ac:picMkLst>
            <pc:docMk/>
            <pc:sldMk cId="3456324371" sldId="274"/>
            <ac:picMk id="8" creationId="{C636DE9E-F18F-E7CA-A309-F0D8C21230E5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5:25:47.792" v="1206" actId="108"/>
        <pc:sldMkLst>
          <pc:docMk/>
          <pc:sldMk cId="2038859278" sldId="275"/>
        </pc:sldMkLst>
        <pc:spChg chg="mod or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2" creationId="{24063984-B4C8-C813-6AC7-447967932092}"/>
          </ac:spMkLst>
        </pc:spChg>
        <pc:spChg chg="del mod">
          <ac:chgData name="Philippe Baucour" userId="5102170ae7533958" providerId="LiveId" clId="{B2EE689F-2065-402A-8908-926DEA39FEF1}" dt="2024-08-20T15:22:03.517" v="1173" actId="700"/>
          <ac:spMkLst>
            <pc:docMk/>
            <pc:sldMk cId="2038859278" sldId="275"/>
            <ac:spMk id="3" creationId="{2DDDCF1E-A3D7-A2E0-0D2B-DD9EDAD1B44F}"/>
          </ac:spMkLst>
        </pc:spChg>
        <pc:picChg chg="add mod">
          <ac:chgData name="Philippe Baucour" userId="5102170ae7533958" providerId="LiveId" clId="{B2EE689F-2065-402A-8908-926DEA39FEF1}" dt="2024-08-20T15:25:47.792" v="1206" actId="108"/>
          <ac:picMkLst>
            <pc:docMk/>
            <pc:sldMk cId="2038859278" sldId="275"/>
            <ac:picMk id="5" creationId="{E89C0C74-B586-E2D8-03D8-F80FA07F1D0F}"/>
          </ac:picMkLst>
        </pc:picChg>
        <pc:picChg chg="add mod">
          <ac:chgData name="Philippe Baucour" userId="5102170ae7533958" providerId="LiveId" clId="{B2EE689F-2065-402A-8908-926DEA39FEF1}" dt="2024-08-20T15:25:44.326" v="1205" actId="108"/>
          <ac:picMkLst>
            <pc:docMk/>
            <pc:sldMk cId="2038859278" sldId="275"/>
            <ac:picMk id="7" creationId="{78EDD125-9313-D2CF-AB87-9B31CAFDA206}"/>
          </ac:picMkLst>
        </pc:picChg>
      </pc:sldChg>
      <pc:sldChg chg="addSp delSp modSp new mod modClrScheme chgLayout">
        <pc:chgData name="Philippe Baucour" userId="5102170ae7533958" providerId="LiveId" clId="{B2EE689F-2065-402A-8908-926DEA39FEF1}" dt="2024-08-20T16:49:57.237" v="2645" actId="700"/>
        <pc:sldMkLst>
          <pc:docMk/>
          <pc:sldMk cId="983044138" sldId="276"/>
        </pc:sldMkLst>
        <pc:spChg chg="mod ord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2" creationId="{CBDA0F96-82F3-5E7F-5D26-0A79DACAF23E}"/>
          </ac:spMkLst>
        </pc:spChg>
        <pc:spChg chg="del">
          <ac:chgData name="Philippe Baucour" userId="5102170ae7533958" providerId="LiveId" clId="{B2EE689F-2065-402A-8908-926DEA39FEF1}" dt="2024-08-20T16:49:57.237" v="2645" actId="700"/>
          <ac:spMkLst>
            <pc:docMk/>
            <pc:sldMk cId="983044138" sldId="276"/>
            <ac:spMk id="3" creationId="{505EB389-1F7B-DED3-F607-777B1138A771}"/>
          </ac:spMkLst>
        </pc:sp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5" creationId="{7558FB0A-3EB6-8804-FECE-E5E55A994446}"/>
          </ac:picMkLst>
        </pc:picChg>
        <pc:picChg chg="add mod">
          <ac:chgData name="Philippe Baucour" userId="5102170ae7533958" providerId="LiveId" clId="{B2EE689F-2065-402A-8908-926DEA39FEF1}" dt="2024-08-20T16:49:41.616" v="2630" actId="1036"/>
          <ac:picMkLst>
            <pc:docMk/>
            <pc:sldMk cId="983044138" sldId="276"/>
            <ac:picMk id="7" creationId="{111E652D-977C-1EDF-9D3B-2B0E3F60299A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9" creationId="{4EE75ED0-4F80-17F5-F694-5BCB820E09D1}"/>
          </ac:picMkLst>
        </pc:picChg>
        <pc:picChg chg="add mod">
          <ac:chgData name="Philippe Baucour" userId="5102170ae7533958" providerId="LiveId" clId="{B2EE689F-2065-402A-8908-926DEA39FEF1}" dt="2024-08-20T16:49:51.439" v="2644" actId="1036"/>
          <ac:picMkLst>
            <pc:docMk/>
            <pc:sldMk cId="983044138" sldId="276"/>
            <ac:picMk id="11" creationId="{993ED54A-8234-DCB6-40BD-7F4985C38D29}"/>
          </ac:picMkLst>
        </pc:picChg>
        <pc:picChg chg="add del mod">
          <ac:chgData name="Philippe Baucour" userId="5102170ae7533958" providerId="LiveId" clId="{B2EE689F-2065-402A-8908-926DEA39FEF1}" dt="2024-08-20T16:02:44.462" v="1418" actId="21"/>
          <ac:picMkLst>
            <pc:docMk/>
            <pc:sldMk cId="983044138" sldId="276"/>
            <ac:picMk id="13" creationId="{C41F733B-971D-EA0B-53C8-1E433C78820A}"/>
          </ac:picMkLst>
        </pc:picChg>
      </pc:sldChg>
      <pc:sldChg chg="addSp modSp new mod">
        <pc:chgData name="Philippe Baucour" userId="5102170ae7533958" providerId="LiveId" clId="{B2EE689F-2065-402A-8908-926DEA39FEF1}" dt="2024-08-20T16:18:41.695" v="1623" actId="108"/>
        <pc:sldMkLst>
          <pc:docMk/>
          <pc:sldMk cId="3225795604" sldId="277"/>
        </pc:sldMkLst>
        <pc:spChg chg="mod">
          <ac:chgData name="Philippe Baucour" userId="5102170ae7533958" providerId="LiveId" clId="{B2EE689F-2065-402A-8908-926DEA39FEF1}" dt="2024-08-20T16:04:01.501" v="1427"/>
          <ac:spMkLst>
            <pc:docMk/>
            <pc:sldMk cId="3225795604" sldId="277"/>
            <ac:spMk id="2" creationId="{B9ACD412-2D77-0354-544C-6A39D7D093BB}"/>
          </ac:spMkLst>
        </pc:spChg>
        <pc:spChg chg="add mod">
          <ac:chgData name="Philippe Baucour" userId="5102170ae7533958" providerId="LiveId" clId="{B2EE689F-2065-402A-8908-926DEA39FEF1}" dt="2024-08-20T16:05:30.731" v="1446" actId="1076"/>
          <ac:spMkLst>
            <pc:docMk/>
            <pc:sldMk cId="3225795604" sldId="277"/>
            <ac:spMk id="8" creationId="{EEAE76EB-0CEA-83B2-2E24-9662EF5DF29B}"/>
          </ac:spMkLst>
        </pc:spChg>
        <pc:spChg chg="add mod">
          <ac:chgData name="Philippe Baucour" userId="5102170ae7533958" providerId="LiveId" clId="{B2EE689F-2065-402A-8908-926DEA39FEF1}" dt="2024-08-20T16:05:48.988" v="1455" actId="1036"/>
          <ac:spMkLst>
            <pc:docMk/>
            <pc:sldMk cId="3225795604" sldId="277"/>
            <ac:spMk id="9" creationId="{B00D1002-10B3-6715-9CC0-DBF2017E9796}"/>
          </ac:spMkLst>
        </pc:spChg>
        <pc:spChg chg="add mod">
          <ac:chgData name="Philippe Baucour" userId="5102170ae7533958" providerId="LiveId" clId="{B2EE689F-2065-402A-8908-926DEA39FEF1}" dt="2024-08-20T16:06:24.362" v="1465" actId="1038"/>
          <ac:spMkLst>
            <pc:docMk/>
            <pc:sldMk cId="3225795604" sldId="277"/>
            <ac:spMk id="10" creationId="{51195D5F-B08D-2825-C185-84510E253ECE}"/>
          </ac:spMkLst>
        </pc:spChg>
        <pc:picChg chg="add mod">
          <ac:chgData name="Philippe Baucour" userId="5102170ae7533958" providerId="LiveId" clId="{B2EE689F-2065-402A-8908-926DEA39FEF1}" dt="2024-08-20T16:18:38.489" v="1622" actId="108"/>
          <ac:picMkLst>
            <pc:docMk/>
            <pc:sldMk cId="3225795604" sldId="277"/>
            <ac:picMk id="5" creationId="{BD25D348-E9D7-73E4-9EB5-0CE67344B52D}"/>
          </ac:picMkLst>
        </pc:picChg>
        <pc:picChg chg="add mod">
          <ac:chgData name="Philippe Baucour" userId="5102170ae7533958" providerId="LiveId" clId="{B2EE689F-2065-402A-8908-926DEA39FEF1}" dt="2024-08-20T16:18:41.695" v="1623" actId="108"/>
          <ac:picMkLst>
            <pc:docMk/>
            <pc:sldMk cId="3225795604" sldId="277"/>
            <ac:picMk id="7" creationId="{E1E05D12-043D-A579-4D51-EF6D7D766B3B}"/>
          </ac:picMkLst>
        </pc:picChg>
        <pc:picChg chg="add mod">
          <ac:chgData name="Philippe Baucour" userId="5102170ae7533958" providerId="LiveId" clId="{B2EE689F-2065-402A-8908-926DEA39FEF1}" dt="2024-08-20T16:18:35.196" v="1621" actId="108"/>
          <ac:picMkLst>
            <pc:docMk/>
            <pc:sldMk cId="3225795604" sldId="277"/>
            <ac:picMk id="13" creationId="{C41F733B-971D-EA0B-53C8-1E433C78820A}"/>
          </ac:picMkLst>
        </pc:picChg>
      </pc:sldChg>
      <pc:sldChg chg="addSp modSp new mod modNotesTx">
        <pc:chgData name="Philippe Baucour" userId="5102170ae7533958" providerId="LiveId" clId="{B2EE689F-2065-402A-8908-926DEA39FEF1}" dt="2024-08-20T16:37:26.001" v="2098" actId="20577"/>
        <pc:sldMkLst>
          <pc:docMk/>
          <pc:sldMk cId="694977292" sldId="278"/>
        </pc:sldMkLst>
        <pc:spChg chg="mod">
          <ac:chgData name="Philippe Baucour" userId="5102170ae7533958" providerId="LiveId" clId="{B2EE689F-2065-402A-8908-926DEA39FEF1}" dt="2024-08-20T16:23:21.771" v="1679"/>
          <ac:spMkLst>
            <pc:docMk/>
            <pc:sldMk cId="694977292" sldId="278"/>
            <ac:spMk id="2" creationId="{4A63942F-5901-B687-F2D0-D00052FF11E4}"/>
          </ac:spMkLst>
        </pc:spChg>
        <pc:spChg chg="add mod">
          <ac:chgData name="Philippe Baucour" userId="5102170ae7533958" providerId="LiveId" clId="{B2EE689F-2065-402A-8908-926DEA39FEF1}" dt="2024-08-20T16:23:43.943" v="1682" actId="1076"/>
          <ac:spMkLst>
            <pc:docMk/>
            <pc:sldMk cId="694977292" sldId="278"/>
            <ac:spMk id="6" creationId="{E8014D9F-DBDD-8379-35B0-0C745EC796D1}"/>
          </ac:spMkLst>
        </pc:spChg>
        <pc:spChg chg="add mod">
          <ac:chgData name="Philippe Baucour" userId="5102170ae7533958" providerId="LiveId" clId="{B2EE689F-2065-402A-8908-926DEA39FEF1}" dt="2024-08-20T16:24:13.264" v="1689" actId="1076"/>
          <ac:spMkLst>
            <pc:docMk/>
            <pc:sldMk cId="694977292" sldId="278"/>
            <ac:spMk id="7" creationId="{EEBBFFD1-AC19-E2F4-E0D7-95DF8447A9EC}"/>
          </ac:spMkLst>
        </pc:spChg>
        <pc:spChg chg="add mod">
          <ac:chgData name="Philippe Baucour" userId="5102170ae7533958" providerId="LiveId" clId="{B2EE689F-2065-402A-8908-926DEA39FEF1}" dt="2024-08-20T16:24:23.317" v="1691" actId="1076"/>
          <ac:spMkLst>
            <pc:docMk/>
            <pc:sldMk cId="694977292" sldId="278"/>
            <ac:spMk id="8" creationId="{BF4D1496-8280-3022-7707-EB989AB15866}"/>
          </ac:spMkLst>
        </pc:spChg>
        <pc:picChg chg="add mod">
          <ac:chgData name="Philippe Baucour" userId="5102170ae7533958" providerId="LiveId" clId="{B2EE689F-2065-402A-8908-926DEA39FEF1}" dt="2024-08-20T16:23:54.792" v="1685" actId="14100"/>
          <ac:picMkLst>
            <pc:docMk/>
            <pc:sldMk cId="694977292" sldId="278"/>
            <ac:picMk id="5" creationId="{75FD758C-AB12-8028-B371-F1291D10BEE9}"/>
          </ac:picMkLst>
        </pc:picChg>
        <pc:picChg chg="add mod">
          <ac:chgData name="Philippe Baucour" userId="5102170ae7533958" providerId="LiveId" clId="{B2EE689F-2065-402A-8908-926DEA39FEF1}" dt="2024-08-20T16:23:06.961" v="1678" actId="1076"/>
          <ac:picMkLst>
            <pc:docMk/>
            <pc:sldMk cId="694977292" sldId="278"/>
            <ac:picMk id="14" creationId="{455A44FA-2E55-D0E2-7C71-EF34D9840450}"/>
          </ac:picMkLst>
        </pc:picChg>
      </pc:sldChg>
      <pc:sldChg chg="addSp modSp new mod">
        <pc:chgData name="Philippe Baucour" userId="5102170ae7533958" providerId="LiveId" clId="{B2EE689F-2065-402A-8908-926DEA39FEF1}" dt="2024-08-20T16:34:41.208" v="1938" actId="1038"/>
        <pc:sldMkLst>
          <pc:docMk/>
          <pc:sldMk cId="1712493428" sldId="279"/>
        </pc:sldMkLst>
        <pc:spChg chg="mod">
          <ac:chgData name="Philippe Baucour" userId="5102170ae7533958" providerId="LiveId" clId="{B2EE689F-2065-402A-8908-926DEA39FEF1}" dt="2024-08-20T16:25:48.619" v="1694"/>
          <ac:spMkLst>
            <pc:docMk/>
            <pc:sldMk cId="1712493428" sldId="279"/>
            <ac:spMk id="2" creationId="{F2444DB5-00BD-BE2D-BA8E-A6F02FCDA4CE}"/>
          </ac:spMkLst>
        </pc:spChg>
        <pc:spChg chg="mod">
          <ac:chgData name="Philippe Baucour" userId="5102170ae7533958" providerId="LiveId" clId="{B2EE689F-2065-402A-8908-926DEA39FEF1}" dt="2024-08-20T16:33:30.757" v="1803" actId="14100"/>
          <ac:spMkLst>
            <pc:docMk/>
            <pc:sldMk cId="1712493428" sldId="279"/>
            <ac:spMk id="3" creationId="{CBF7662D-9599-0B73-65E8-2DC4745F45CB}"/>
          </ac:spMkLst>
        </pc:spChg>
        <pc:spChg chg="add mod">
          <ac:chgData name="Philippe Baucour" userId="5102170ae7533958" providerId="LiveId" clId="{B2EE689F-2065-402A-8908-926DEA39FEF1}" dt="2024-08-20T16:34:41.208" v="1938" actId="1038"/>
          <ac:spMkLst>
            <pc:docMk/>
            <pc:sldMk cId="1712493428" sldId="279"/>
            <ac:spMk id="8" creationId="{BC7BEC2F-AB35-E48E-9E8F-8E4A679DDBD7}"/>
          </ac:spMkLst>
        </pc:sp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5" creationId="{080032C5-88D5-13AF-DEF6-7B93F837E61F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7" creationId="{8A414230-0726-7835-7089-D4E99FE710F2}"/>
          </ac:picMkLst>
        </pc:picChg>
        <pc:picChg chg="add mod">
          <ac:chgData name="Philippe Baucour" userId="5102170ae7533958" providerId="LiveId" clId="{B2EE689F-2065-402A-8908-926DEA39FEF1}" dt="2024-08-20T16:34:33.732" v="1931" actId="553"/>
          <ac:picMkLst>
            <pc:docMk/>
            <pc:sldMk cId="1712493428" sldId="279"/>
            <ac:picMk id="10" creationId="{68CE1A1C-0091-541E-2EED-C7082BD79F0A}"/>
          </ac:picMkLst>
        </pc:picChg>
      </pc:sldChg>
    </pc:docChg>
  </pc:docChgLst>
  <pc:docChgLst>
    <pc:chgData name="Philippe Baucour" userId="5102170ae7533958" providerId="LiveId" clId="{18236C87-0645-4972-8F0D-8202216BAF3B}"/>
    <pc:docChg chg="undo custSel modSld">
      <pc:chgData name="Philippe Baucour" userId="5102170ae7533958" providerId="LiveId" clId="{18236C87-0645-4972-8F0D-8202216BAF3B}" dt="2024-12-04T15:59:37.247" v="40" actId="6549"/>
      <pc:docMkLst>
        <pc:docMk/>
      </pc:docMkLst>
      <pc:sldChg chg="modSp mod">
        <pc:chgData name="Philippe Baucour" userId="5102170ae7533958" providerId="LiveId" clId="{18236C87-0645-4972-8F0D-8202216BAF3B}" dt="2024-12-04T15:59:37.247" v="40" actId="6549"/>
        <pc:sldMkLst>
          <pc:docMk/>
          <pc:sldMk cId="1392602265" sldId="256"/>
        </pc:sldMkLst>
        <pc:spChg chg="mod">
          <ac:chgData name="Philippe Baucour" userId="5102170ae7533958" providerId="LiveId" clId="{18236C87-0645-4972-8F0D-8202216BAF3B}" dt="2024-12-04T15:58:27.931" v="14" actId="20577"/>
          <ac:spMkLst>
            <pc:docMk/>
            <pc:sldMk cId="1392602265" sldId="256"/>
            <ac:spMk id="2" creationId="{27403E06-B2E3-4008-35B5-576464278A6D}"/>
          </ac:spMkLst>
        </pc:spChg>
        <pc:spChg chg="mod">
          <ac:chgData name="Philippe Baucour" userId="5102170ae7533958" providerId="LiveId" clId="{18236C87-0645-4972-8F0D-8202216BAF3B}" dt="2024-12-04T15:59:37.247" v="40" actId="6549"/>
          <ac:spMkLst>
            <pc:docMk/>
            <pc:sldMk cId="1392602265" sldId="256"/>
            <ac:spMk id="3" creationId="{08069205-150B-B4B1-565B-156D78F5E9E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29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0,'8'6,"-1"-1,1 0,1-1,-1 0,0 0,1-1,0 0,0 0,0-1,13 2,16 5,-9-2,1-1,0-1,46 2,94-8,-65-1,-46 0,68-10,-105 10,0 2,1 0,-1 2,0 1,0 0,0 2,0 0,-1 1,32 15,-44-17,-1 1,0 0,12 9,-15-10,0 0,0 0,0-1,1 0,-1 0,1 0,0 0,0-1,0 0,7 1,5-1,-3-1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35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0,'12'2,"-1"-1,1 2,-1 0,1 0,20 10,6 1,4-3,0-2,1-1,73 2,135-11,-100-2,-123 3,449 15,-114-9,-209-8,-123 5,-19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45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0,'40'18,"1"-3,0-1,2-2,-1-2,1-1,60 3,20-6,122-10,-19-13,41-2,-146 17,-1 5,221 35,-151-4,2-8,270 3,-280-40,-84 3,-84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2:5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0,-1 1,19 6,8 3,13-2,1-2,66 1,109-8,-124-3,142-9,-98 3,-15 0,119-2,-84 10,-150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18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94,'10'1,"-1"0,0 1,0 1,0-1,0 1,14 7,19 6,-8-7,0-2,1-1,0-1,0-2,0-2,0-1,0-1,0-2,0-2,49-13,16-10,-52 13,2 2,87-12,43 0,-110 13,129-5,-114 16,103 4,-62 17,-44-5,-16-6,108 2,-168-11,0 0,0 1,0-1,0 1,1 0,8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8T21:23:30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57,'18'1,"0"1,23 5,0 0,115 8,313-11,-318-12,95-3,240-20,-456 28,104-14,-60 7,113-2,-152 12,-20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52CD-A7D2-4825-BC26-9DAEFBD0A5FF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EC00-4977-4C47-A11B-52155DC12F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8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Criteria :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analysis processes defined are effective: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the type of algorithm used (supervised or unsupervised machine learning)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Design of a data preparation pipeline for algorithm training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Quality of the clustering optimization (method of choice of the K indicator for K—Mean or Epsilon for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DBScan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Cleanliness of the code (respect of PEP8 standards in Python)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Performance of the programmed algorithm (determined by analysis of R2 for regression, F1_Score for classification, use of K—Fold </a:t>
            </a:r>
            <a:r>
              <a:rPr lang="en-US" b="0" i="0" dirty="0" err="1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Crossvalidation</a:t>
            </a: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and verification tests for overfitting or underfitting)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performance of Machine Learning algorithms is optimized: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Relevance of the choice of criteria for evaluating the performance of an algorithm (choice of an F1_Score or sensitivity for classification according to the type of problem, for example)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 Measured indicators are better than in the previous version (comparison of the new model with what is already in place)</a:t>
            </a:r>
          </a:p>
          <a:p>
            <a:endParaRPr lang="en-US" b="0" i="0" dirty="0">
              <a:solidFill>
                <a:srgbClr val="1F2123"/>
              </a:solidFill>
              <a:effectLst/>
              <a:highlight>
                <a:srgbClr val="FBFDFF"/>
              </a:highlight>
              <a:latin typeface="Int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F2123"/>
                </a:solidFill>
                <a:effectLst/>
                <a:highlight>
                  <a:srgbClr val="FBFDFF"/>
                </a:highlight>
                <a:latin typeface="Inter"/>
              </a:rPr>
              <a:t>The predictive analyses are accurate and the recommendations made are relevant.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April =&gt; 500_000 observations </a:t>
            </a:r>
          </a:p>
          <a:p>
            <a:r>
              <a:rPr lang="fr-FR" dirty="0" err="1"/>
              <a:t>otherwise</a:t>
            </a:r>
            <a:r>
              <a:rPr lang="fr-FR" dirty="0"/>
              <a:t> 4.5 M for </a:t>
            </a:r>
            <a:r>
              <a:rPr lang="fr-FR" dirty="0" err="1"/>
              <a:t>april</a:t>
            </a:r>
            <a:r>
              <a:rPr lang="fr-FR" dirty="0"/>
              <a:t> to sept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pas se contenter de prendre tout le jeu de données qui va d'Avril à Septembre</a:t>
            </a:r>
          </a:p>
          <a:p>
            <a:r>
              <a:rPr lang="fr-FR" dirty="0"/>
              <a:t>Faire un K-</a:t>
            </a:r>
            <a:r>
              <a:rPr lang="fr-FR" dirty="0" err="1"/>
              <a:t>Means</a:t>
            </a:r>
            <a:r>
              <a:rPr lang="fr-FR" dirty="0"/>
              <a:t> en traitant tous les jours comme si ils étaient identiques</a:t>
            </a:r>
          </a:p>
          <a:p>
            <a:r>
              <a:rPr lang="fr-FR" dirty="0"/>
              <a:t>Trouver des clusters </a:t>
            </a:r>
          </a:p>
          <a:p>
            <a:r>
              <a:rPr lang="fr-FR" dirty="0"/>
              <a:t>Dire que c'est bon</a:t>
            </a:r>
          </a:p>
          <a:p>
            <a:r>
              <a:rPr lang="fr-FR" dirty="0"/>
              <a:t>En effet, on voit sur le slide que chercher les clusters à 1H du mat un dimanche matin ou un Lundi matin ne peut pas donner la même chose</a:t>
            </a:r>
          </a:p>
          <a:p>
            <a:r>
              <a:rPr lang="fr-FR" dirty="0"/>
              <a:t>Par contre, on a vu dans le slide précédent que TOUS les </a:t>
            </a:r>
            <a:r>
              <a:rPr lang="fr-FR" dirty="0" err="1"/>
              <a:t>weekday</a:t>
            </a:r>
            <a:r>
              <a:rPr lang="fr-FR" dirty="0"/>
              <a:t> (lundi…) pouvaient être traité de la même manière</a:t>
            </a:r>
          </a:p>
          <a:p>
            <a:endParaRPr lang="fr-FR" dirty="0"/>
          </a:p>
          <a:p>
            <a:r>
              <a:rPr lang="fr-FR" dirty="0"/>
              <a:t>Enfin, on cherche les hot spots qui vont générer des appels d'ici 10 min</a:t>
            </a:r>
          </a:p>
          <a:p>
            <a:r>
              <a:rPr lang="fr-FR" dirty="0"/>
              <a:t>On ne peut pas travailler au mois, au jour ou à l'heure</a:t>
            </a:r>
          </a:p>
          <a:p>
            <a:r>
              <a:rPr lang="fr-FR" dirty="0"/>
              <a:t>Il faut découper la journée en tranche de 5-7 minutes (10 minutes dans le notebook, c'est paramétrable)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des </a:t>
            </a:r>
            <a:r>
              <a:rPr lang="fr-FR" b="1" dirty="0"/>
              <a:t>métriques</a:t>
            </a:r>
            <a:r>
              <a:rPr lang="fr-FR" dirty="0"/>
              <a:t> </a:t>
            </a:r>
            <a:r>
              <a:rPr lang="fr-FR" b="0" dirty="0"/>
              <a:t>WCSS et du coefficient de silhouette. On applique la méthode </a:t>
            </a:r>
            <a:r>
              <a:rPr lang="fr-FR" b="0" dirty="0" err="1"/>
              <a:t>Elbow</a:t>
            </a:r>
            <a:r>
              <a:rPr lang="fr-FR" b="0" dirty="0"/>
              <a:t> à la courbe WCSS</a:t>
            </a:r>
          </a:p>
          <a:p>
            <a:endParaRPr lang="fr-FR" dirty="0"/>
          </a:p>
          <a:p>
            <a:r>
              <a:rPr lang="fr-FR" dirty="0"/>
              <a:t>On utilise toutes les données de avril à septembre</a:t>
            </a:r>
          </a:p>
          <a:p>
            <a:r>
              <a:rPr lang="fr-FR" dirty="0"/>
              <a:t>Ici on prend tous les mercredis d'avril-sept à 07H00 pour tracer la courbe et le bar chart</a:t>
            </a:r>
          </a:p>
          <a:p>
            <a:r>
              <a:rPr lang="fr-FR" dirty="0"/>
              <a:t>Dans ce cas précis où on veut que les clients n'attendent pas trop, KMeans nous donne des rayons d'action</a:t>
            </a:r>
          </a:p>
          <a:p>
            <a:r>
              <a:rPr lang="fr-FR" dirty="0"/>
              <a:t>Ça correspond vraiment à ce que l'on veut</a:t>
            </a:r>
          </a:p>
          <a:p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effectLst/>
                <a:latin typeface="Courier New" panose="02070309020205020404" pitchFamily="49" charset="0"/>
              </a:rPr>
              <a:t>K-means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on calcule la WCSS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800" dirty="0"/>
              <a:t>Plus la valeur de WCSS est petite, plus les points sont proches de leurs centroïdes, indiquant des clusters plus compacts et donc une meilleure cohésion.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WCSS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within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cluster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squared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effectLst/>
                <a:latin typeface="Courier New" panose="02070309020205020404" pitchFamily="49" charset="0"/>
              </a:rPr>
              <a:t>sum</a:t>
            </a:r>
            <a:r>
              <a:rPr lang="fr-FR" sz="1800" dirty="0">
                <a:effectLst/>
                <a:latin typeface="Courier New" panose="02070309020205020404" pitchFamily="49" charset="0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somme des distances au carré entre chaque point de données et le centroïde de son cluster correspondant.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Paramètre global sur l'ensemble des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Somme des sommes des carrés</a:t>
            </a:r>
          </a:p>
          <a:p>
            <a:endParaRPr lang="fr-FR" sz="1800" dirty="0"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SILHOUETTE, coefficient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évalue la cohésion et la séparation des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Paramètre global du clustering.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veut des clusters bien regroupés et bien séparés.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Coef sans unité.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Entre -1 et 1.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ourier New" panose="02070309020205020404" pitchFamily="49" charset="0"/>
              </a:rPr>
              <a:t>On veut 1. 0.5 OK. On choisit k tel que s soit maximal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Convertir latitude et longitude en radian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df_for_dbscan_rad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nn-NO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np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.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deg2rad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df_for_dbscan</a:t>
            </a:r>
            <a:r>
              <a:rPr lang="nn-NO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9CDCFE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Utiliser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"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DBSCAN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metric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haversine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"auto"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)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min_samples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 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heuristic 2 *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number_of_dimensions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=&gt; 2*2=4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  <a:p>
            <a:r>
              <a:rPr lang="fr-FR" dirty="0"/>
              <a:t>epsilon in radians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lat</a:t>
            </a:r>
            <a:r>
              <a:rPr lang="fr-FR" dirty="0"/>
              <a:t> and long are in radian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epsilon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0.0001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# in radian because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and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lon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have been converted to radian (0.05 d° =&gt; 0.00087 rad)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  <a:t>                            # 637 m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JetBrains Mono" panose="02000009000000000000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JetBrains Mono" panose="02000009000000000000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1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april</a:t>
            </a:r>
            <a:r>
              <a:rPr lang="fr-FR" dirty="0"/>
              <a:t> to </a:t>
            </a:r>
            <a:r>
              <a:rPr lang="fr-FR" dirty="0" err="1"/>
              <a:t>september</a:t>
            </a:r>
            <a:endParaRPr lang="fr-FR" dirty="0"/>
          </a:p>
          <a:p>
            <a:r>
              <a:rPr lang="fr-FR" dirty="0"/>
              <a:t>Utilise K-</a:t>
            </a:r>
            <a:r>
              <a:rPr lang="fr-FR" dirty="0" err="1"/>
              <a:t>Means</a:t>
            </a:r>
            <a:r>
              <a:rPr lang="fr-FR" dirty="0"/>
              <a:t> mais on peut faire un proto à base de DBSCAN aussi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ce stade y a encore besoin de jeter son œil sur k mais en général k=9-10 à l'air de fonctionner et de toute façon on peut automatiser (voir </a:t>
            </a:r>
            <a:r>
              <a:rPr lang="fr-FR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select_optimal_k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() dans </a:t>
            </a:r>
            <a:r>
              <a:rPr lang="fr-FR" b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 Notebook</a:t>
            </a:r>
            <a:r>
              <a:rPr lang="fr-FR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 		: The recipe </a:t>
            </a:r>
          </a:p>
          <a:p>
            <a:r>
              <a:rPr lang="en-US" dirty="0"/>
              <a:t>Features Engineering 	: The secret sauce </a:t>
            </a:r>
          </a:p>
          <a:p>
            <a:r>
              <a:rPr lang="en-US" dirty="0"/>
              <a:t>Baseline model 	: The first taste </a:t>
            </a:r>
          </a:p>
          <a:p>
            <a:r>
              <a:rPr lang="en-US" dirty="0"/>
              <a:t>Metrics Analysis 	: The critics' score </a:t>
            </a:r>
          </a:p>
          <a:p>
            <a:r>
              <a:rPr lang="en-US" dirty="0"/>
              <a:t>API &amp; App 		: Sharing with friends </a:t>
            </a:r>
          </a:p>
          <a:p>
            <a:r>
              <a:rPr lang="en-US" dirty="0"/>
              <a:t>Deployment &amp; Monitoring	: Serve the dish, maintain quality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AEC00-4977-4C47-A11B-52155DC12F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1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E32E5-0E32-21BA-7B33-4E84FCE7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BD7FAC-BB3B-23EA-9DCA-FDE2BCD1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99329-0D08-F208-031F-DEF48D7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42EDF-8D45-AC0D-6E19-A6A4EF3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3D4AF-DEE6-8DD5-B765-24AE23D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1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92431-887A-42A2-F0D6-035FF2E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24D626-1967-394F-7202-187C9B460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F9BBAD-5AEA-D507-ED47-8366B89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ED1F4-5541-9CA6-1F75-070FDB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956F1-6D3B-07B2-62D8-B15CA8B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7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A4FCC2-DF80-4ABE-1016-2E3CABDB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A9DEB-9A40-84E7-F564-90C95016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B9AE88-E141-604C-E8AF-26F45F49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F2E2E7-6ADF-D886-C29B-F3A498A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C4F5E-12FB-E4BE-0188-2A09E8F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AA457-D715-902A-8022-19B233A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8595C-2546-C479-6C1A-F6870F70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1E16D-AC4D-321B-D85F-24E43222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E9905-B105-3D84-8023-4E4B5E6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833BA0-16E0-2959-7F41-DE6E6322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D5C4-7662-3C33-749A-835A03D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68AA6-121B-EA82-5BBC-BB5F0B3F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27D68-8003-E662-5E08-8D974E7B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AD31B-54BC-D012-D333-D4B81E75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A2F7A-9018-D14E-C480-3D5C3B85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9948-B46C-0C47-D808-4E9C52EF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6A89F-013B-B944-3E28-ADE725E6D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AF6CB-C120-49AD-394E-7A2C8046B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391BE-BB8F-55D3-8C8D-FF73125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C92AD-3B4C-6B83-5236-02C9695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5454A0-AEB1-CEF4-38D7-23229D7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2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31C28-DDFF-E7C0-C681-A1FDFA05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23A1E-8CBB-445D-5595-1C0A466A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7C315-4355-1178-CE98-6521D44E0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6C1CD-D3B7-36B0-E7C0-4B5F3658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4A8461-FC21-6251-30CA-171A860F8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22BA07-48E4-B0F6-D73E-BCE7A5F1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0A414A-FEAA-4D59-82D7-7544B0EB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CF0D7E-BA83-BA43-6663-42AAD4F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2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B553A-B5AF-69E8-EF7D-44D72ED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C6FD63-B6C6-CA87-2D42-CE1DD39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FE31A8-2E9E-2EE1-0B65-CD612EF9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2A002-D0C5-1785-9613-E21F5C7A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8CDF41-3BAA-6E63-BE65-EF0DA309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3F9B48-44F1-076B-BBCC-367415C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AEEE3-188D-B8F5-4D1A-A616186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DBC42-0539-2ACD-1B55-0AB76F1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16142-FC29-A51F-AA37-05AA4DE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372C61-604A-D8C7-8EA8-60F6B9EC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FDD401-A606-D7F7-F885-31B4C44E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94DFA-51DC-3F56-2721-D6B2BD3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A7F5F-8510-20E3-B00C-70E722C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5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1DE8F-1E91-2DBE-0EAE-676D3266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EC1E0D-D738-25ED-72DF-FCAB91A19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37CA8-10A3-2F58-A40E-2FD6DE48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97A5-0516-BCA8-8BC8-676AFC8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D4B060-FE88-63D9-46A1-C9787345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94F1AD-C7CB-BC1B-ED74-474F82D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6DFC44-42A8-2BFC-28F3-7F6E6B2A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36525"/>
            <a:ext cx="1176528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39119-6287-B133-CEB0-416B3F43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" y="1249680"/>
            <a:ext cx="117652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1367E4-B888-67CD-1F58-76EA915F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9D5A-E5E4-41FE-AF39-634902D6D5D2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E924FB-8853-7ADD-5044-7B81C15F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A40FF-EDF1-54D9-336A-B755D355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7C53-F3DD-493A-BD0E-6AA202F748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ucour@gmail.com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fortitude/uber-determine-best-spots-for-drivers" TargetMode="External"/><Relationship Id="rId5" Type="http://schemas.openxmlformats.org/officeDocument/2006/relationships/hyperlink" Target="https://github.com/40tude/fullstack_mars_2024_3/tree/main/06_unsupervised_ML/98_Project_Uber" TargetMode="External"/><Relationship Id="rId4" Type="http://schemas.openxmlformats.org/officeDocument/2006/relationships/hyperlink" Target="https://app.jedha.co/course/projects-unsupervised-machine-learning-ft/uber-pickups-f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03E06-B2E3-4008-35B5-576464278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Kaggle</a:t>
            </a:r>
            <a:r>
              <a:rPr lang="fr-FR" dirty="0"/>
              <a:t> Uber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069205-150B-B4B1-565B-156D78F5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52" y="3602037"/>
            <a:ext cx="11740896" cy="2556715"/>
          </a:xfrm>
        </p:spPr>
        <p:txBody>
          <a:bodyPr>
            <a:normAutofit/>
          </a:bodyPr>
          <a:lstStyle/>
          <a:p>
            <a:pPr algn="l"/>
            <a:r>
              <a:rPr lang="fr-FR" sz="1400" dirty="0" err="1"/>
              <a:t>author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philippe.baucour@gmail.com</a:t>
            </a:r>
            <a:endParaRPr lang="fr-FR" sz="1400" dirty="0"/>
          </a:p>
          <a:p>
            <a:pPr algn="l"/>
            <a:r>
              <a:rPr lang="fr-FR" sz="1400" dirty="0" err="1"/>
              <a:t>specs</a:t>
            </a:r>
            <a:r>
              <a:rPr lang="fr-FR" sz="1400" dirty="0"/>
              <a:t>  : </a:t>
            </a:r>
            <a:r>
              <a:rPr lang="fr-FR" sz="1400" dirty="0">
                <a:hlinkClick r:id="rId4"/>
              </a:rPr>
              <a:t>https://app.jedha.co/course/projects-unsupervised-machine-learning-ft/uber-pickups-ft</a:t>
            </a:r>
            <a:endParaRPr lang="fr-FR" sz="1400" dirty="0"/>
          </a:p>
          <a:p>
            <a:pPr algn="l"/>
            <a:r>
              <a:rPr lang="fr-FR" sz="1400" dirty="0"/>
              <a:t>files  : </a:t>
            </a:r>
            <a:r>
              <a:rPr lang="fr-FR" sz="1400" dirty="0">
                <a:hlinkClick r:id="rId5"/>
              </a:rPr>
              <a:t>https://github.com/40tude/fullstack_mars_2024_3/tree/main/06_unsupervised_ML/98_Project_Uber</a:t>
            </a:r>
            <a:endParaRPr lang="fr-FR" sz="1400" dirty="0"/>
          </a:p>
          <a:p>
            <a:pPr algn="l"/>
            <a:r>
              <a:rPr lang="fr-FR" sz="1400" dirty="0" err="1"/>
              <a:t>kaggle</a:t>
            </a:r>
            <a:r>
              <a:rPr lang="fr-FR" sz="1400" dirty="0"/>
              <a:t> : </a:t>
            </a:r>
            <a:r>
              <a:rPr lang="fr-FR" sz="1400" dirty="0">
                <a:hlinkClick r:id="rId6"/>
              </a:rPr>
              <a:t>https://www.kaggle.com/code/fortitude/uber-determine-best-spots-for-drivers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r>
              <a:rPr lang="en-US" sz="1400"/>
              <a:t>The </a:t>
            </a:r>
            <a:r>
              <a:rPr lang="en-US" sz="1400" dirty="0"/>
              <a:t>content of the following slides is mainly a cut-and-paste of what's already available in the project notebook(s). The idea is that the slides can be used to guide and frame the presentation and discussion.</a:t>
            </a:r>
            <a:endParaRPr lang="fr-FR" sz="1400" dirty="0"/>
          </a:p>
          <a:p>
            <a:pPr algn="l"/>
            <a:endParaRPr lang="fr-FR" sz="1400" dirty="0"/>
          </a:p>
          <a:p>
            <a:pPr algn="l"/>
            <a:endParaRPr lang="fr-FR" sz="1400" dirty="0"/>
          </a:p>
        </p:txBody>
      </p:sp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77D1674-9742-0EB2-E5A0-C42E0BB5D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27" y="217714"/>
            <a:ext cx="2349121" cy="2322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60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D07B4-C7D9-46E1-38A0-A6EEF16B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03C62-BD0B-D0AC-2B41-C4F42089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EDA and </a:t>
            </a:r>
            <a:r>
              <a:rPr lang="fr-FR" dirty="0" err="1"/>
              <a:t>understanding</a:t>
            </a:r>
            <a:r>
              <a:rPr lang="fr-FR" dirty="0"/>
              <a:t> the data set </a:t>
            </a:r>
            <a:r>
              <a:rPr lang="fr-FR" dirty="0" err="1"/>
              <a:t>were</a:t>
            </a:r>
            <a:r>
              <a:rPr lang="fr-FR" dirty="0"/>
              <a:t> essential</a:t>
            </a:r>
          </a:p>
          <a:p>
            <a:r>
              <a:rPr lang="fr-FR" dirty="0"/>
              <a:t>Important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weekday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time of the </a:t>
            </a:r>
            <a:r>
              <a:rPr lang="fr-FR" dirty="0" err="1"/>
              <a:t>day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3EF4DD-F364-D5B9-BB78-AE32DF24E434}"/>
              </a:ext>
            </a:extLst>
          </p:cNvPr>
          <p:cNvGrpSpPr/>
          <p:nvPr/>
        </p:nvGrpSpPr>
        <p:grpSpPr>
          <a:xfrm>
            <a:off x="6158008" y="146966"/>
            <a:ext cx="5820632" cy="1754326"/>
            <a:chOff x="6158008" y="146966"/>
            <a:chExt cx="5820632" cy="175432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7F0ADD3-2DA1-97FE-7184-C81C6BA6BE09}"/>
                </a:ext>
              </a:extLst>
            </p:cNvPr>
            <p:cNvSpPr txBox="1"/>
            <p:nvPr/>
          </p:nvSpPr>
          <p:spPr>
            <a:xfrm>
              <a:off x="6396964" y="146966"/>
              <a:ext cx="5581676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EDA	: The recipe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Engineering	: The secret sauce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 model	: The first taste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Metrics Analysis	: The critics' score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 &amp; App	: Sharing with friends</a:t>
              </a:r>
            </a:p>
            <a:p>
              <a:pPr>
                <a:tabLst>
                  <a:tab pos="2333625" algn="l"/>
                </a:tabLst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Monitoring	: Serve the dish, maintain quality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39AD4B2-ED13-4F69-DA84-0389AD8B7E4D}"/>
                </a:ext>
              </a:extLst>
            </p:cNvPr>
            <p:cNvGrpSpPr/>
            <p:nvPr/>
          </p:nvGrpSpPr>
          <p:grpSpPr>
            <a:xfrm>
              <a:off x="6158008" y="258948"/>
              <a:ext cx="180000" cy="1547663"/>
              <a:chOff x="7462232" y="258948"/>
              <a:chExt cx="180000" cy="1547663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FA0B714-E7A2-8655-6D7A-075D850FBB27}"/>
                  </a:ext>
                </a:extLst>
              </p:cNvPr>
              <p:cNvSpPr/>
              <p:nvPr/>
            </p:nvSpPr>
            <p:spPr>
              <a:xfrm>
                <a:off x="7462232" y="258948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7164329-D53E-BC51-A5D4-7AD4CE4117CF}"/>
                  </a:ext>
                </a:extLst>
              </p:cNvPr>
              <p:cNvSpPr/>
              <p:nvPr/>
            </p:nvSpPr>
            <p:spPr>
              <a:xfrm>
                <a:off x="7462232" y="527289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9896A8F-3B11-AFB5-B5B1-0A351CA08879}"/>
                  </a:ext>
                </a:extLst>
              </p:cNvPr>
              <p:cNvSpPr/>
              <p:nvPr/>
            </p:nvSpPr>
            <p:spPr>
              <a:xfrm>
                <a:off x="7462232" y="795630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A313FE2-B36A-0150-25FF-5F9700A1BCD8}"/>
                  </a:ext>
                </a:extLst>
              </p:cNvPr>
              <p:cNvSpPr/>
              <p:nvPr/>
            </p:nvSpPr>
            <p:spPr>
              <a:xfrm>
                <a:off x="7462232" y="1063971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65857298-1948-92E8-9499-DF1AD6C47F4A}"/>
                  </a:ext>
                </a:extLst>
              </p:cNvPr>
              <p:cNvSpPr/>
              <p:nvPr/>
            </p:nvSpPr>
            <p:spPr>
              <a:xfrm>
                <a:off x="7462232" y="13323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D744CF5B-C47C-2CA5-B0ED-913395FC0071}"/>
                  </a:ext>
                </a:extLst>
              </p:cNvPr>
              <p:cNvSpPr/>
              <p:nvPr/>
            </p:nvSpPr>
            <p:spPr>
              <a:xfrm>
                <a:off x="7462232" y="1626611"/>
                <a:ext cx="180000" cy="1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E590DF-0A88-7056-85D1-A8E809E2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37859"/>
          </a:xfrm>
        </p:spPr>
        <p:txBody>
          <a:bodyPr/>
          <a:lstStyle/>
          <a:p>
            <a:pPr algn="ctr"/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8BF61-007C-0740-1AA1-06B9449B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3683F-97F4-B09A-A1A0-F35F30E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8399CA-BBD6-ECCC-534E-0335C541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671D6B-B7D3-2C06-BE41-0B8F6F7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49680"/>
            <a:ext cx="7880944" cy="31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0A4947-C501-4A26-CE9D-B3C9A71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49" y="2973112"/>
            <a:ext cx="3882055" cy="37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14:cNvPr>
              <p14:cNvContentPartPr/>
              <p14:nvPr/>
            </p14:nvContentPartPr>
            <p14:xfrm>
              <a:off x="466930" y="4209868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44D69937-3148-8610-0FC5-B10A4D19B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30" y="41022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14:cNvPr>
              <p14:cNvContentPartPr/>
              <p14:nvPr/>
            </p14:nvContentPartPr>
            <p14:xfrm>
              <a:off x="466930" y="4249468"/>
              <a:ext cx="420480" cy="6048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4CFA3703-22BC-9EE7-208A-C0F2E1838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0" y="4141468"/>
                <a:ext cx="52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14:cNvPr>
              <p14:cNvContentPartPr/>
              <p14:nvPr/>
            </p14:nvContentPartPr>
            <p14:xfrm>
              <a:off x="1492930" y="3999628"/>
              <a:ext cx="662040" cy="360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0EA7F3-5E68-D5E2-1CD6-512297543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290" y="3891628"/>
                <a:ext cx="769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14:cNvPr>
              <p14:cNvContentPartPr/>
              <p14:nvPr/>
            </p14:nvContentPartPr>
            <p14:xfrm>
              <a:off x="3940210" y="2914228"/>
              <a:ext cx="1056960" cy="662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9ED80A6-686B-53DC-518E-EE5CA6DAC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6570" y="2806228"/>
                <a:ext cx="1164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14:cNvPr>
              <p14:cNvContentPartPr/>
              <p14:nvPr/>
            </p14:nvContentPartPr>
            <p14:xfrm>
              <a:off x="894610" y="2598508"/>
              <a:ext cx="591120" cy="2052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ACD8A21-35EA-AF8B-B0F6-F9A9E212F0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0610" y="2490508"/>
                <a:ext cx="698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14:cNvPr>
              <p14:cNvContentPartPr/>
              <p14:nvPr/>
            </p14:nvContentPartPr>
            <p14:xfrm>
              <a:off x="8736130" y="3650068"/>
              <a:ext cx="762840" cy="5904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3B32609-0FF2-E900-D0BD-058247A4C9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2130" y="3542068"/>
                <a:ext cx="8704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14:cNvPr>
              <p14:cNvContentPartPr/>
              <p14:nvPr/>
            </p14:nvContentPartPr>
            <p14:xfrm>
              <a:off x="10972450" y="4091068"/>
              <a:ext cx="756720" cy="3348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BFB5026D-1D41-4C29-06C7-6CCD584213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18810" y="3983428"/>
                <a:ext cx="864360" cy="249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3C4FF17-3C04-5F1F-EBE8-D886423A27AD}"/>
              </a:ext>
            </a:extLst>
          </p:cNvPr>
          <p:cNvCxnSpPr/>
          <p:nvPr/>
        </p:nvCxnSpPr>
        <p:spPr>
          <a:xfrm>
            <a:off x="9242677" y="3947051"/>
            <a:ext cx="13814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D65A5-FF5E-BAD3-1851-51410F6F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30E71-B8EB-C170-43BE-25BBC0BA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2014 (</a:t>
            </a:r>
            <a:r>
              <a:rPr lang="fr-FR" dirty="0" err="1"/>
              <a:t>april</a:t>
            </a:r>
            <a:r>
              <a:rPr lang="fr-FR" dirty="0"/>
              <a:t>-sept)</a:t>
            </a:r>
          </a:p>
          <a:p>
            <a:r>
              <a:rPr lang="fr-FR" dirty="0"/>
              <a:t>Focus on </a:t>
            </a:r>
            <a:r>
              <a:rPr lang="fr-FR" dirty="0" err="1"/>
              <a:t>april</a:t>
            </a:r>
            <a:r>
              <a:rPr lang="fr-FR" dirty="0"/>
              <a:t> to help </a:t>
            </a:r>
            <a:r>
              <a:rPr lang="fr-FR" dirty="0" err="1"/>
              <a:t>plotly</a:t>
            </a:r>
            <a:endParaRPr lang="fr-FR" dirty="0"/>
          </a:p>
          <a:p>
            <a:r>
              <a:rPr lang="fr-FR" dirty="0"/>
              <a:t>Drop </a:t>
            </a:r>
            <a:r>
              <a:rPr lang="fr-FR" b="1" dirty="0"/>
              <a:t>base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</a:t>
            </a:r>
            <a:r>
              <a:rPr lang="fr-FR" b="1" dirty="0"/>
              <a:t> </a:t>
            </a:r>
            <a:r>
              <a:rPr lang="fr-FR" dirty="0"/>
              <a:t>:</a:t>
            </a:r>
            <a:r>
              <a:rPr lang="fr-FR" b="1" dirty="0"/>
              <a:t> </a:t>
            </a:r>
            <a:r>
              <a:rPr lang="fr-FR" b="1" dirty="0" err="1"/>
              <a:t>time_slot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r>
              <a:rPr lang="fr-FR" dirty="0"/>
              <a:t>Duplicate and outliers </a:t>
            </a:r>
            <a:r>
              <a:rPr lang="fr-FR" dirty="0" err="1"/>
              <a:t>removed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EB1F2-9685-79D3-B4EE-2C385B40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8" y="3927141"/>
            <a:ext cx="2303934" cy="77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C45FEE-86BD-7A59-8EA0-F2174F2C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07" y="3927141"/>
            <a:ext cx="8440477" cy="2473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3A5DDDA4-385D-E0BD-A4AA-AFBEF964F6A9}"/>
              </a:ext>
            </a:extLst>
          </p:cNvPr>
          <p:cNvSpPr/>
          <p:nvPr/>
        </p:nvSpPr>
        <p:spPr>
          <a:xfrm rot="5400000">
            <a:off x="2561325" y="5837955"/>
            <a:ext cx="464127" cy="644236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984-0F39-67CA-7E12-37D1A56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8A30E-8CD4-5EBB-F91B-22F12BA3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time of the </a:t>
            </a:r>
            <a:r>
              <a:rPr lang="fr-FR" dirty="0" err="1"/>
              <a:t>weekday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weekend != </a:t>
            </a:r>
            <a:r>
              <a:rPr lang="fr-FR" dirty="0" err="1"/>
              <a:t>workdays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1 AM)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CD9CB5-DC5A-AF88-067C-EB61AEA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98" y="1054375"/>
            <a:ext cx="4025825" cy="246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19970-F9A3-0CF0-4B6A-3BE0E0B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6" y="1054375"/>
            <a:ext cx="3996923" cy="247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51BBD-0D15-A637-4FD8-CF9710AE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6" y="3646106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lèche : haut 3">
            <a:extLst>
              <a:ext uri="{FF2B5EF4-FFF2-40B4-BE49-F238E27FC236}">
                <a16:creationId xmlns:a16="http://schemas.microsoft.com/office/drawing/2014/main" id="{DAA3CA92-C90E-4D6A-0F0A-256EABF6806B}"/>
              </a:ext>
            </a:extLst>
          </p:cNvPr>
          <p:cNvSpPr/>
          <p:nvPr/>
        </p:nvSpPr>
        <p:spPr>
          <a:xfrm rot="10800000">
            <a:off x="8707338" y="4604489"/>
            <a:ext cx="464127" cy="644236"/>
          </a:xfrm>
          <a:prstGeom prst="upArrow">
            <a:avLst/>
          </a:prstGeom>
          <a:solidFill>
            <a:srgbClr val="EEBA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2A3F560E-71CA-C3C6-D0FB-69A642FFAEA7}"/>
              </a:ext>
            </a:extLst>
          </p:cNvPr>
          <p:cNvSpPr/>
          <p:nvPr/>
        </p:nvSpPr>
        <p:spPr>
          <a:xfrm rot="10800000">
            <a:off x="9471404" y="3963109"/>
            <a:ext cx="464127" cy="644236"/>
          </a:xfrm>
          <a:prstGeom prst="upArrow">
            <a:avLst/>
          </a:prstGeom>
          <a:solidFill>
            <a:srgbClr val="B0B8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5A7A4-78EA-F035-5406-4504AC87086E}"/>
              </a:ext>
            </a:extLst>
          </p:cNvPr>
          <p:cNvSpPr/>
          <p:nvPr/>
        </p:nvSpPr>
        <p:spPr>
          <a:xfrm>
            <a:off x="3889471" y="1059179"/>
            <a:ext cx="49583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4A217-4A48-3F6B-0EBE-18DAF0D08EFC}"/>
              </a:ext>
            </a:extLst>
          </p:cNvPr>
          <p:cNvSpPr/>
          <p:nvPr/>
        </p:nvSpPr>
        <p:spPr>
          <a:xfrm>
            <a:off x="8012001" y="1078229"/>
            <a:ext cx="598599" cy="12192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8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952C4-BF21-A4D8-E2AF-B279721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BDFC0-CF70-5FB4-2781-7E8476BE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Realize</a:t>
            </a:r>
            <a:r>
              <a:rPr lang="fr-FR" dirty="0"/>
              <a:t> how Weekend != </a:t>
            </a:r>
            <a:r>
              <a:rPr lang="fr-FR" dirty="0" err="1"/>
              <a:t>Workday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Hot spots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/>
              <a:t>weekday</a:t>
            </a:r>
            <a:r>
              <a:rPr lang="fr-FR" dirty="0"/>
              <a:t> AND time of the </a:t>
            </a:r>
            <a:r>
              <a:rPr lang="fr-FR" dirty="0" err="1"/>
              <a:t>day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97467-AB5C-AB9B-2E96-2B82BE8F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7" y="1770332"/>
            <a:ext cx="5587597" cy="342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640B304-5110-DD03-CAB1-ABE5D594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9" y="1770332"/>
            <a:ext cx="5615232" cy="340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FFEF79-58B5-8204-B7E6-017706FE64A1}"/>
              </a:ext>
            </a:extLst>
          </p:cNvPr>
          <p:cNvSpPr/>
          <p:nvPr/>
        </p:nvSpPr>
        <p:spPr>
          <a:xfrm>
            <a:off x="8032540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185F-7796-60CC-E136-5682DF3B7A4D}"/>
              </a:ext>
            </a:extLst>
          </p:cNvPr>
          <p:cNvSpPr/>
          <p:nvPr/>
        </p:nvSpPr>
        <p:spPr>
          <a:xfrm>
            <a:off x="2331488" y="1770332"/>
            <a:ext cx="416135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9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4701-8AB1-E896-BC8D-2FBAD5A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3CA6FB-A862-A044-B302-86F85AE8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time slot &amp;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95BFF6-8075-E521-6B19-D4CD2F8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" y="1914100"/>
            <a:ext cx="3992604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7113F0-1017-7982-8BC1-B114577F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77" y="1914099"/>
            <a:ext cx="3990568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09354F-2F27-E7BE-691B-9591DE52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4" y="1914099"/>
            <a:ext cx="3764243" cy="243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027799-DF94-06F0-7DF5-C2AB29619160}"/>
              </a:ext>
            </a:extLst>
          </p:cNvPr>
          <p:cNvSpPr txBox="1"/>
          <p:nvPr/>
        </p:nvSpPr>
        <p:spPr>
          <a:xfrm>
            <a:off x="2829879" y="439438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682BF-A2AC-D858-476F-9E69904F7104}"/>
              </a:ext>
            </a:extLst>
          </p:cNvPr>
          <p:cNvSpPr txBox="1"/>
          <p:nvPr/>
        </p:nvSpPr>
        <p:spPr>
          <a:xfrm>
            <a:off x="7313175" y="4394383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918D1-BB96-CCFA-9091-D110F3B93966}"/>
              </a:ext>
            </a:extLst>
          </p:cNvPr>
          <p:cNvSpPr txBox="1"/>
          <p:nvPr/>
        </p:nvSpPr>
        <p:spPr>
          <a:xfrm>
            <a:off x="10837142" y="4394382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Let's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 spots</a:t>
            </a:r>
          </a:p>
        </p:txBody>
      </p:sp>
    </p:spTree>
    <p:extLst>
      <p:ext uri="{BB962C8B-B14F-4D97-AF65-F5344CB8AC3E}">
        <p14:creationId xmlns:p14="http://schemas.microsoft.com/office/powerpoint/2010/main" val="31746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7D17-A5B3-EB2D-CC7D-97257FB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A0C6C-8293-0CCE-51FD-8B10CB05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0" y="1249681"/>
            <a:ext cx="5686250" cy="32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F324CB-0333-14D6-9FC3-ADC52135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4572274"/>
            <a:ext cx="11765280" cy="215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9B7CC3-2CF7-196F-E464-0A6480A550FD}"/>
              </a:ext>
            </a:extLst>
          </p:cNvPr>
          <p:cNvSpPr/>
          <p:nvPr/>
        </p:nvSpPr>
        <p:spPr>
          <a:xfrm>
            <a:off x="2882265" y="6350164"/>
            <a:ext cx="135064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26913-4089-09C7-F18E-2F26A84AAF97}"/>
              </a:ext>
            </a:extLst>
          </p:cNvPr>
          <p:cNvSpPr/>
          <p:nvPr/>
        </p:nvSpPr>
        <p:spPr>
          <a:xfrm>
            <a:off x="5474970" y="6350164"/>
            <a:ext cx="577215" cy="182881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88E146-35D7-834B-CC28-2F73E51BA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" y="1255124"/>
            <a:ext cx="5348801" cy="3192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CE55EF-3197-91E7-AA2F-8B11976CF5B5}"/>
              </a:ext>
            </a:extLst>
          </p:cNvPr>
          <p:cNvSpPr/>
          <p:nvPr/>
        </p:nvSpPr>
        <p:spPr>
          <a:xfrm>
            <a:off x="380214" y="1342240"/>
            <a:ext cx="838986" cy="18288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D3D4A-0966-A41B-1690-72A4CB0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Identify</a:t>
            </a:r>
            <a:r>
              <a:rPr lang="fr-FR" dirty="0"/>
              <a:t> clusters – 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D4334-F47A-5DC4-3ADA-12059FAE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7F723-82A3-6336-01EB-4DD8D3D9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3" y="1242707"/>
            <a:ext cx="6558408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66D503-3D5B-A9AA-79E6-F6E9B837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" y="1242707"/>
            <a:ext cx="4960261" cy="3672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5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B79F4-4925-CCC5-59F8-F7AE403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Driver application </a:t>
            </a:r>
            <a:r>
              <a:rPr lang="fr-FR" dirty="0" err="1"/>
              <a:t>mock</a:t>
            </a:r>
            <a:r>
              <a:rPr lang="fr-FR" dirty="0"/>
              <a:t>-up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8AB53-3543-FA49-5785-6E6BF750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8" y="136525"/>
            <a:ext cx="3996922" cy="25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A83540-7E09-6025-DBF0-E4C5BCB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9" y="875850"/>
            <a:ext cx="4883517" cy="2626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59ECC-AC3B-790F-15C9-1E558E85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9" y="3921760"/>
            <a:ext cx="4883517" cy="26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64C0371-EB02-8F50-0B12-8261A42D9256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1318260"/>
            <a:ext cx="4110990" cy="584835"/>
          </a:xfrm>
          <a:prstGeom prst="straightConnector1">
            <a:avLst/>
          </a:prstGeom>
          <a:ln w="38100">
            <a:solidFill>
              <a:srgbClr val="D1667A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BB920-30C4-5B59-52E5-4336C97D550B}"/>
              </a:ext>
            </a:extLst>
          </p:cNvPr>
          <p:cNvCxnSpPr>
            <a:cxnSpLocks/>
          </p:cNvCxnSpPr>
          <p:nvPr/>
        </p:nvCxnSpPr>
        <p:spPr>
          <a:xfrm flipH="1">
            <a:off x="5623560" y="2436793"/>
            <a:ext cx="3289935" cy="1804879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E186734-7616-EBAD-E409-6990414E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00" y="3662038"/>
            <a:ext cx="4932787" cy="266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70DB49-4795-7ED5-8BD7-6A7373ACD335}"/>
              </a:ext>
            </a:extLst>
          </p:cNvPr>
          <p:cNvCxnSpPr>
            <a:cxnSpLocks/>
          </p:cNvCxnSpPr>
          <p:nvPr/>
        </p:nvCxnSpPr>
        <p:spPr>
          <a:xfrm>
            <a:off x="9654540" y="1775460"/>
            <a:ext cx="1889760" cy="2146300"/>
          </a:xfrm>
          <a:prstGeom prst="straightConnector1">
            <a:avLst/>
          </a:prstGeom>
          <a:ln w="38100">
            <a:solidFill>
              <a:srgbClr val="5E67C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00_notes_de_s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course_review_fullstack</Template>
  <TotalTime>1907</TotalTime>
  <Words>1039</Words>
  <Application>Microsoft Office PowerPoint</Application>
  <PresentationFormat>Grand écran</PresentationFormat>
  <Paragraphs>136</Paragraphs>
  <Slides>11</Slides>
  <Notes>7</Notes>
  <HiddenSlides>3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Inter</vt:lpstr>
      <vt:lpstr>JetBrains Mono</vt:lpstr>
      <vt:lpstr>Times New Roman</vt:lpstr>
      <vt:lpstr>00_notes_de_stage</vt:lpstr>
      <vt:lpstr>Kaggle Uber </vt:lpstr>
      <vt:lpstr>Specifications</vt:lpstr>
      <vt:lpstr>EDA</vt:lpstr>
      <vt:lpstr>Understanding the dataset</vt:lpstr>
      <vt:lpstr>Understanding the dataset</vt:lpstr>
      <vt:lpstr>Understanding the dataset</vt:lpstr>
      <vt:lpstr>Identify clusters – K-Means</vt:lpstr>
      <vt:lpstr>Identify clusters – DBSCAN</vt:lpstr>
      <vt:lpstr>Driver application mock-up</vt:lpstr>
      <vt:lpstr>Take away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Baucour</dc:creator>
  <cp:lastModifiedBy>Philippe Baucour</cp:lastModifiedBy>
  <cp:revision>1</cp:revision>
  <dcterms:created xsi:type="dcterms:W3CDTF">2024-08-20T08:09:24Z</dcterms:created>
  <dcterms:modified xsi:type="dcterms:W3CDTF">2024-12-04T15:59:42Z</dcterms:modified>
</cp:coreProperties>
</file>